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601200" cy="7315200"/>
  <p:notesSz cx="9144000" cy="6858000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88"/>
    <a:srgbClr val="FF5D3C"/>
    <a:srgbClr val="969696"/>
    <a:srgbClr val="FFCC99"/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65" autoAdjust="0"/>
  </p:normalViewPr>
  <p:slideViewPr>
    <p:cSldViewPr>
      <p:cViewPr varScale="1">
        <p:scale>
          <a:sx n="56" d="100"/>
          <a:sy n="56" d="100"/>
        </p:scale>
        <p:origin x="1500" y="56"/>
      </p:cViewPr>
      <p:guideLst>
        <p:guide orient="horz" pos="230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84488" y="514350"/>
            <a:ext cx="3375025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931ABA-8077-4280-B8C4-B9AE226C6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811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99B8E93-C514-4DEF-B715-120DC40B740F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6052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2271713"/>
            <a:ext cx="8159750" cy="156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9863" y="4144963"/>
            <a:ext cx="6721475" cy="18700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BD62789B-E65E-460A-82DC-9627C0AE5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312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9425" y="1706563"/>
            <a:ext cx="8642350" cy="48275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8539C848-903B-47B2-8401-1EF63CA498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87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225" y="152400"/>
            <a:ext cx="2241550" cy="6381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57542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C22AF259-4F00-4CA3-B13E-352C827588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423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425" y="1706563"/>
            <a:ext cx="8642350" cy="4827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A1043D88-AE71-45D9-97FC-C72EED384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25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78B2FD47-A082-4997-9DC2-03B3518D2F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503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425" y="1706563"/>
            <a:ext cx="4244975" cy="482758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706563"/>
            <a:ext cx="4244975" cy="482758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0D9B2F6B-FE9D-4445-8885-6D18BAA1CE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0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B73F3398-C8F0-414E-B026-D30D6B5644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77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E7F26BE1-E7AC-48B1-9448-096DB9CF68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2636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EA435D95-B17D-4197-B899-33F577D414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97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20FCE6EB-FAF1-478D-9965-7D9407D0D2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05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BBFE83BE-7679-4BFF-A8A2-0C0080559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07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661150"/>
            <a:ext cx="61690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7250" y="6661150"/>
            <a:ext cx="224155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AF1EE34-BE26-4CD3-B1E0-FE928E24732F}" type="datetime1">
              <a:rPr lang="en-US" altLang="en-US"/>
              <a:pPr/>
              <a:t>7/27/2026</a:t>
            </a:fld>
            <a:r>
              <a:rPr lang="en-US" altLang="en-US"/>
              <a:t> • </a:t>
            </a:r>
            <a:fld id="{9D664971-E258-4C06-922D-3332E4B17A0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464820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+mj-lt"/>
          <a:ea typeface="+mj-ea"/>
          <a:cs typeface="+mj-cs"/>
        </a:defRPr>
      </a:lvl1pPr>
      <a:lvl2pPr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2pPr>
      <a:lvl3pPr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3pPr>
      <a:lvl4pPr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4pPr>
      <a:lvl5pPr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5pPr>
      <a:lvl6pPr marL="457200"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6pPr>
      <a:lvl7pPr marL="914400"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7pPr>
      <a:lvl8pPr marL="1371600"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8pPr>
      <a:lvl9pPr marL="1828800" algn="l" defTabSz="966788" rtl="0" eaLnBrk="1" fontAlgn="base" hangingPunct="1">
        <a:spcBef>
          <a:spcPct val="0"/>
        </a:spcBef>
        <a:spcAft>
          <a:spcPct val="0"/>
        </a:spcAft>
        <a:defRPr sz="1400">
          <a:solidFill>
            <a:schemeClr val="tx2"/>
          </a:solidFill>
          <a:latin typeface="Arial" charset="0"/>
        </a:defRPr>
      </a:lvl9pPr>
    </p:titleStyle>
    <p:bodyStyle>
      <a:lvl1pPr marL="361950" indent="-361950" algn="l" defTabSz="966788" rtl="0" eaLnBrk="1" fontAlgn="base" hangingPunct="1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85813" indent="-303213" algn="l" defTabSz="966788" rtl="0" eaLnBrk="1" fontAlgn="base" hangingPunct="1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08088" indent="-241300" algn="l" defTabSz="966788" rtl="0" eaLnBrk="1" fontAlgn="base" hangingPunct="1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92275" indent="-242888" algn="l" defTabSz="966788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74875" indent="-241300" algn="l" defTabSz="966788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32075" indent="-241300" algn="l" defTabSz="966788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089275" indent="-241300" algn="l" defTabSz="966788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546475" indent="-241300" algn="l" defTabSz="966788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003675" indent="-241300" algn="l" defTabSz="966788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4800" y="3429000"/>
            <a:ext cx="160020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/>
              <a:t>Project Aim</a:t>
            </a:r>
          </a:p>
          <a:p>
            <a:pPr algn="ctr" eaLnBrk="1" hangingPunct="1"/>
            <a:endParaRPr lang="en-US" altLang="en-US" sz="1000" dirty="0"/>
          </a:p>
          <a:p>
            <a:pPr algn="ctr" eaLnBrk="1" hangingPunct="1"/>
            <a:r>
              <a:rPr lang="en-US" altLang="en-US" sz="1000" dirty="0"/>
              <a:t>(should be linked to Outcome Measure)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2667000" y="2209800"/>
            <a:ext cx="13716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Primary Driver</a:t>
            </a: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4876800" y="12192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2055" name="AutoShape 9"/>
          <p:cNvCxnSpPr>
            <a:cxnSpLocks noChangeShapeType="1"/>
            <a:stCxn id="2052" idx="1"/>
            <a:endCxn id="2051" idx="3"/>
          </p:cNvCxnSpPr>
          <p:nvPr/>
        </p:nvCxnSpPr>
        <p:spPr bwMode="auto">
          <a:xfrm rot="10800000" flipV="1">
            <a:off x="1905000" y="2332911"/>
            <a:ext cx="762000" cy="145003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56" name="AutoShape 10"/>
          <p:cNvCxnSpPr>
            <a:cxnSpLocks noChangeShapeType="1"/>
            <a:stCxn id="2053" idx="1"/>
            <a:endCxn id="2052" idx="3"/>
          </p:cNvCxnSpPr>
          <p:nvPr/>
        </p:nvCxnSpPr>
        <p:spPr bwMode="auto">
          <a:xfrm rot="10800000" flipV="1">
            <a:off x="4038600" y="1342311"/>
            <a:ext cx="838200" cy="990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059" name="Text Box 13"/>
          <p:cNvSpPr txBox="1">
            <a:spLocks noChangeArrowheads="1"/>
          </p:cNvSpPr>
          <p:nvPr/>
        </p:nvSpPr>
        <p:spPr bwMode="auto">
          <a:xfrm>
            <a:off x="2667000" y="835223"/>
            <a:ext cx="1371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latin typeface="Calibri"/>
                <a:cs typeface="Calibri"/>
              </a:rPr>
              <a:t>Primary Drivers</a:t>
            </a:r>
          </a:p>
        </p:txBody>
      </p:sp>
      <p:cxnSp>
        <p:nvCxnSpPr>
          <p:cNvPr id="19" name="AutoShape 9"/>
          <p:cNvCxnSpPr>
            <a:cxnSpLocks noChangeShapeType="1"/>
            <a:endCxn id="2051" idx="3"/>
          </p:cNvCxnSpPr>
          <p:nvPr/>
        </p:nvCxnSpPr>
        <p:spPr bwMode="auto">
          <a:xfrm rot="16200000" flipV="1">
            <a:off x="1525116" y="4162827"/>
            <a:ext cx="1597968" cy="838200"/>
          </a:xfrm>
          <a:prstGeom prst="curvedConnector2">
            <a:avLst/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4876800" y="16002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28" name="AutoShape 10"/>
          <p:cNvCxnSpPr>
            <a:cxnSpLocks noChangeShapeType="1"/>
            <a:stCxn id="27" idx="1"/>
            <a:endCxn id="2052" idx="3"/>
          </p:cNvCxnSpPr>
          <p:nvPr/>
        </p:nvCxnSpPr>
        <p:spPr bwMode="auto">
          <a:xfrm rot="10800000" flipV="1">
            <a:off x="4038600" y="1723311"/>
            <a:ext cx="838200" cy="609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4876800" y="23445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45" name="AutoShape 10"/>
          <p:cNvCxnSpPr>
            <a:cxnSpLocks noChangeShapeType="1"/>
            <a:stCxn id="44" idx="1"/>
            <a:endCxn id="2052" idx="3"/>
          </p:cNvCxnSpPr>
          <p:nvPr/>
        </p:nvCxnSpPr>
        <p:spPr bwMode="auto">
          <a:xfrm rot="10800000">
            <a:off x="4038600" y="2332912"/>
            <a:ext cx="838200" cy="13477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2" name="Text Box 7"/>
          <p:cNvSpPr txBox="1">
            <a:spLocks noChangeArrowheads="1"/>
          </p:cNvSpPr>
          <p:nvPr/>
        </p:nvSpPr>
        <p:spPr bwMode="auto">
          <a:xfrm>
            <a:off x="4876800" y="32766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4876800" y="36399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4876800" y="40209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56" name="Text Box 7"/>
          <p:cNvSpPr txBox="1">
            <a:spLocks noChangeArrowheads="1"/>
          </p:cNvSpPr>
          <p:nvPr/>
        </p:nvSpPr>
        <p:spPr bwMode="auto">
          <a:xfrm>
            <a:off x="4876800" y="52401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58" name="Text Box 7"/>
          <p:cNvSpPr txBox="1">
            <a:spLocks noChangeArrowheads="1"/>
          </p:cNvSpPr>
          <p:nvPr/>
        </p:nvSpPr>
        <p:spPr bwMode="auto">
          <a:xfrm>
            <a:off x="4876800" y="56211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60" name="AutoShape 10"/>
          <p:cNvCxnSpPr>
            <a:cxnSpLocks noChangeShapeType="1"/>
            <a:stCxn id="54" idx="1"/>
            <a:endCxn id="50" idx="3"/>
          </p:cNvCxnSpPr>
          <p:nvPr/>
        </p:nvCxnSpPr>
        <p:spPr bwMode="auto">
          <a:xfrm rot="10800000">
            <a:off x="4038600" y="3704512"/>
            <a:ext cx="838200" cy="43957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4" name="AutoShape 10"/>
          <p:cNvCxnSpPr>
            <a:cxnSpLocks noChangeShapeType="1"/>
            <a:stCxn id="56" idx="1"/>
            <a:endCxn id="51" idx="3"/>
          </p:cNvCxnSpPr>
          <p:nvPr/>
        </p:nvCxnSpPr>
        <p:spPr bwMode="auto">
          <a:xfrm rot="10800000">
            <a:off x="4038600" y="5363290"/>
            <a:ext cx="838200" cy="127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6" name="AutoShape 10"/>
          <p:cNvCxnSpPr>
            <a:cxnSpLocks noChangeShapeType="1"/>
            <a:stCxn id="58" idx="1"/>
            <a:endCxn id="51" idx="3"/>
          </p:cNvCxnSpPr>
          <p:nvPr/>
        </p:nvCxnSpPr>
        <p:spPr bwMode="auto">
          <a:xfrm rot="10800000">
            <a:off x="4038600" y="5363290"/>
            <a:ext cx="838200" cy="3810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2667000" y="3581400"/>
            <a:ext cx="13716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Primary Driver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2667000" y="5240179"/>
            <a:ext cx="1371600" cy="2462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Primary Driver</a:t>
            </a:r>
          </a:p>
        </p:txBody>
      </p:sp>
      <p:sp>
        <p:nvSpPr>
          <p:cNvPr id="63" name="Text Box 13"/>
          <p:cNvSpPr txBox="1">
            <a:spLocks noChangeArrowheads="1"/>
          </p:cNvSpPr>
          <p:nvPr/>
        </p:nvSpPr>
        <p:spPr bwMode="auto">
          <a:xfrm>
            <a:off x="5029200" y="835223"/>
            <a:ext cx="152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latin typeface="Calibri"/>
                <a:cs typeface="Calibri"/>
              </a:rPr>
              <a:t>Secondary Drivers</a:t>
            </a:r>
          </a:p>
        </p:txBody>
      </p:sp>
      <p:sp>
        <p:nvSpPr>
          <p:cNvPr id="64" name="Text Box 13"/>
          <p:cNvSpPr txBox="1">
            <a:spLocks noChangeArrowheads="1"/>
          </p:cNvSpPr>
          <p:nvPr/>
        </p:nvSpPr>
        <p:spPr bwMode="auto">
          <a:xfrm>
            <a:off x="381000" y="835223"/>
            <a:ext cx="1371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latin typeface="Calibri"/>
                <a:cs typeface="Calibri"/>
              </a:rPr>
              <a:t>Aim</a:t>
            </a:r>
          </a:p>
        </p:txBody>
      </p:sp>
      <p:sp>
        <p:nvSpPr>
          <p:cNvPr id="65" name="Text Box 13"/>
          <p:cNvSpPr txBox="1">
            <a:spLocks noChangeArrowheads="1"/>
          </p:cNvSpPr>
          <p:nvPr/>
        </p:nvSpPr>
        <p:spPr bwMode="auto">
          <a:xfrm>
            <a:off x="7543800" y="835223"/>
            <a:ext cx="152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latin typeface="Calibri"/>
                <a:cs typeface="Calibri"/>
              </a:rPr>
              <a:t>Interventions</a:t>
            </a:r>
          </a:p>
        </p:txBody>
      </p:sp>
      <p:sp>
        <p:nvSpPr>
          <p:cNvPr id="66" name="Text Box 7"/>
          <p:cNvSpPr txBox="1">
            <a:spLocks noChangeArrowheads="1"/>
          </p:cNvSpPr>
          <p:nvPr/>
        </p:nvSpPr>
        <p:spPr bwMode="auto">
          <a:xfrm>
            <a:off x="4876800" y="19812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67" name="AutoShape 10"/>
          <p:cNvCxnSpPr>
            <a:cxnSpLocks noChangeShapeType="1"/>
            <a:stCxn id="66" idx="1"/>
            <a:endCxn id="2052" idx="3"/>
          </p:cNvCxnSpPr>
          <p:nvPr/>
        </p:nvCxnSpPr>
        <p:spPr bwMode="auto">
          <a:xfrm rot="10800000" flipV="1">
            <a:off x="4038600" y="2104311"/>
            <a:ext cx="838200" cy="228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3" name="AutoShape 10"/>
          <p:cNvCxnSpPr>
            <a:cxnSpLocks noChangeShapeType="1"/>
            <a:stCxn id="50" idx="1"/>
            <a:endCxn id="2051" idx="3"/>
          </p:cNvCxnSpPr>
          <p:nvPr/>
        </p:nvCxnSpPr>
        <p:spPr bwMode="auto">
          <a:xfrm rot="10800000" flipV="1">
            <a:off x="1905000" y="3704511"/>
            <a:ext cx="762000" cy="7843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" name="AutoShape 10"/>
          <p:cNvCxnSpPr>
            <a:cxnSpLocks noChangeShapeType="1"/>
            <a:stCxn id="52" idx="1"/>
            <a:endCxn id="50" idx="3"/>
          </p:cNvCxnSpPr>
          <p:nvPr/>
        </p:nvCxnSpPr>
        <p:spPr bwMode="auto">
          <a:xfrm rot="10800000" flipV="1">
            <a:off x="4038600" y="3399711"/>
            <a:ext cx="838200" cy="3048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0"/>
          <p:cNvCxnSpPr>
            <a:cxnSpLocks noChangeShapeType="1"/>
            <a:stCxn id="53" idx="1"/>
            <a:endCxn id="50" idx="3"/>
          </p:cNvCxnSpPr>
          <p:nvPr/>
        </p:nvCxnSpPr>
        <p:spPr bwMode="auto">
          <a:xfrm rot="10800000">
            <a:off x="4038600" y="3704512"/>
            <a:ext cx="838200" cy="5857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3" name="Text Box 7"/>
          <p:cNvSpPr txBox="1">
            <a:spLocks noChangeArrowheads="1"/>
          </p:cNvSpPr>
          <p:nvPr/>
        </p:nvSpPr>
        <p:spPr bwMode="auto">
          <a:xfrm>
            <a:off x="4876800" y="2725579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 </a:t>
            </a:r>
          </a:p>
        </p:txBody>
      </p:sp>
      <p:cxnSp>
        <p:nvCxnSpPr>
          <p:cNvPr id="87" name="AutoShape 10"/>
          <p:cNvCxnSpPr>
            <a:cxnSpLocks noChangeShapeType="1"/>
            <a:stCxn id="83" idx="1"/>
            <a:endCxn id="2052" idx="3"/>
          </p:cNvCxnSpPr>
          <p:nvPr/>
        </p:nvCxnSpPr>
        <p:spPr bwMode="auto">
          <a:xfrm rot="10800000">
            <a:off x="4038600" y="2332912"/>
            <a:ext cx="838200" cy="51577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7" name="Text Box 7"/>
          <p:cNvSpPr txBox="1">
            <a:spLocks noChangeArrowheads="1"/>
          </p:cNvSpPr>
          <p:nvPr/>
        </p:nvSpPr>
        <p:spPr bwMode="auto">
          <a:xfrm>
            <a:off x="4876800" y="48768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cxnSp>
        <p:nvCxnSpPr>
          <p:cNvPr id="108" name="AutoShape 10"/>
          <p:cNvCxnSpPr>
            <a:cxnSpLocks noChangeShapeType="1"/>
            <a:stCxn id="107" idx="1"/>
            <a:endCxn id="51" idx="3"/>
          </p:cNvCxnSpPr>
          <p:nvPr/>
        </p:nvCxnSpPr>
        <p:spPr bwMode="auto">
          <a:xfrm rot="10800000" flipV="1">
            <a:off x="4038600" y="4999910"/>
            <a:ext cx="838200" cy="36337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6" name="Text Box 7"/>
          <p:cNvSpPr txBox="1">
            <a:spLocks noChangeArrowheads="1"/>
          </p:cNvSpPr>
          <p:nvPr/>
        </p:nvSpPr>
        <p:spPr bwMode="auto">
          <a:xfrm>
            <a:off x="7391400" y="1219200"/>
            <a:ext cx="182880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Possible Change Idea 1</a:t>
            </a:r>
          </a:p>
          <a:p>
            <a:pPr algn="ctr" eaLnBrk="1" hangingPunct="1"/>
            <a:r>
              <a:rPr lang="en-US" altLang="en-US" sz="1000" dirty="0"/>
              <a:t>(link to relevant secondary driver in each case)</a:t>
            </a:r>
          </a:p>
        </p:txBody>
      </p:sp>
      <p:sp>
        <p:nvSpPr>
          <p:cNvPr id="124" name="Text Box 7"/>
          <p:cNvSpPr txBox="1">
            <a:spLocks noChangeArrowheads="1"/>
          </p:cNvSpPr>
          <p:nvPr/>
        </p:nvSpPr>
        <p:spPr bwMode="auto">
          <a:xfrm>
            <a:off x="4876800" y="6078379"/>
            <a:ext cx="1828800" cy="246221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125" name="Text Box 13"/>
          <p:cNvSpPr txBox="1">
            <a:spLocks noChangeArrowheads="1"/>
          </p:cNvSpPr>
          <p:nvPr/>
        </p:nvSpPr>
        <p:spPr bwMode="auto">
          <a:xfrm>
            <a:off x="304800" y="228600"/>
            <a:ext cx="8915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cap="small" dirty="0">
                <a:latin typeface="Calibri"/>
                <a:cs typeface="Calibri"/>
              </a:rPr>
              <a:t>PROJECT TITLE</a:t>
            </a: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4876800" y="6459379"/>
            <a:ext cx="1828800" cy="246221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62" name="Text Box 7"/>
          <p:cNvSpPr txBox="1">
            <a:spLocks noChangeArrowheads="1"/>
          </p:cNvSpPr>
          <p:nvPr/>
        </p:nvSpPr>
        <p:spPr bwMode="auto">
          <a:xfrm>
            <a:off x="4876800" y="6840379"/>
            <a:ext cx="1828800" cy="246221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Secondary Driver</a:t>
            </a:r>
          </a:p>
        </p:txBody>
      </p:sp>
      <p:sp>
        <p:nvSpPr>
          <p:cNvPr id="68" name="Text Box 6"/>
          <p:cNvSpPr txBox="1">
            <a:spLocks noChangeArrowheads="1"/>
          </p:cNvSpPr>
          <p:nvPr/>
        </p:nvSpPr>
        <p:spPr bwMode="auto">
          <a:xfrm>
            <a:off x="2667000" y="6459379"/>
            <a:ext cx="1371600" cy="246221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Primary Driver</a:t>
            </a:r>
          </a:p>
        </p:txBody>
      </p:sp>
      <p:cxnSp>
        <p:nvCxnSpPr>
          <p:cNvPr id="74" name="AutoShape 10"/>
          <p:cNvCxnSpPr>
            <a:cxnSpLocks noChangeShapeType="1"/>
            <a:stCxn id="62" idx="1"/>
            <a:endCxn id="68" idx="3"/>
          </p:cNvCxnSpPr>
          <p:nvPr/>
        </p:nvCxnSpPr>
        <p:spPr bwMode="auto">
          <a:xfrm rot="10800000">
            <a:off x="4038600" y="6582490"/>
            <a:ext cx="838200" cy="3810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6" name="AutoShape 10"/>
          <p:cNvCxnSpPr>
            <a:cxnSpLocks noChangeShapeType="1"/>
            <a:stCxn id="61" idx="1"/>
            <a:endCxn id="68" idx="3"/>
          </p:cNvCxnSpPr>
          <p:nvPr/>
        </p:nvCxnSpPr>
        <p:spPr bwMode="auto">
          <a:xfrm rot="10800000">
            <a:off x="4038600" y="6582490"/>
            <a:ext cx="838200" cy="127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10"/>
          <p:cNvCxnSpPr>
            <a:cxnSpLocks noChangeShapeType="1"/>
            <a:stCxn id="124" idx="1"/>
            <a:endCxn id="68" idx="3"/>
          </p:cNvCxnSpPr>
          <p:nvPr/>
        </p:nvCxnSpPr>
        <p:spPr bwMode="auto">
          <a:xfrm rot="10800000" flipV="1">
            <a:off x="4038600" y="6201490"/>
            <a:ext cx="838200" cy="3810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AutoShape 10"/>
          <p:cNvCxnSpPr>
            <a:cxnSpLocks noChangeShapeType="1"/>
            <a:stCxn id="68" idx="1"/>
            <a:endCxn id="2051" idx="3"/>
          </p:cNvCxnSpPr>
          <p:nvPr/>
        </p:nvCxnSpPr>
        <p:spPr bwMode="auto">
          <a:xfrm rot="10800000">
            <a:off x="1905000" y="3782944"/>
            <a:ext cx="762000" cy="279954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5" name="Text Box 7"/>
          <p:cNvSpPr txBox="1">
            <a:spLocks noChangeArrowheads="1"/>
          </p:cNvSpPr>
          <p:nvPr/>
        </p:nvSpPr>
        <p:spPr bwMode="auto">
          <a:xfrm>
            <a:off x="7391400" y="19812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Possible Change Idea 2</a:t>
            </a:r>
          </a:p>
        </p:txBody>
      </p:sp>
      <p:sp>
        <p:nvSpPr>
          <p:cNvPr id="88" name="Text Box 7"/>
          <p:cNvSpPr txBox="1">
            <a:spLocks noChangeArrowheads="1"/>
          </p:cNvSpPr>
          <p:nvPr/>
        </p:nvSpPr>
        <p:spPr bwMode="auto">
          <a:xfrm>
            <a:off x="7391400" y="24384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Possible Change Idea 3</a:t>
            </a:r>
          </a:p>
        </p:txBody>
      </p:sp>
      <p:sp>
        <p:nvSpPr>
          <p:cNvPr id="89" name="Text Box 7"/>
          <p:cNvSpPr txBox="1">
            <a:spLocks noChangeArrowheads="1"/>
          </p:cNvSpPr>
          <p:nvPr/>
        </p:nvSpPr>
        <p:spPr bwMode="auto">
          <a:xfrm>
            <a:off x="7391400" y="2895600"/>
            <a:ext cx="1828800" cy="2462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lvl1pPr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dirty="0"/>
              <a:t>Possible Change Idea 4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rivers">
  <a:themeElements>
    <a:clrScheme name="Diagra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agr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6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6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agra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ra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ra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ra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ra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ra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ra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f66b55-201f-4f61-b679-2e6853faff47">
      <Terms xmlns="http://schemas.microsoft.com/office/infopath/2007/PartnerControls"/>
    </lcf76f155ced4ddcb4097134ff3c332f>
    <TaxCatchAll xmlns="b7d8a916-f66b-4128-afa2-e6db34bc92b9" xsi:nil="true"/>
    <_ip_UnifiedCompliancePolicyUIAction xmlns="http://schemas.microsoft.com/sharepoint/v3" xsi:nil="true"/>
    <DocumentType xmlns="b9f66b55-201f-4f61-b679-2e6853faff47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399761264E54981E278C1F62E21B5" ma:contentTypeVersion="18" ma:contentTypeDescription="Create a new document." ma:contentTypeScope="" ma:versionID="921c958a70ec1f23a8d6224e31c103a7">
  <xsd:schema xmlns:xsd="http://www.w3.org/2001/XMLSchema" xmlns:xs="http://www.w3.org/2001/XMLSchema" xmlns:p="http://schemas.microsoft.com/office/2006/metadata/properties" xmlns:ns1="http://schemas.microsoft.com/sharepoint/v3" xmlns:ns2="b9f66b55-201f-4f61-b679-2e6853faff47" xmlns:ns3="b7d8a916-f66b-4128-afa2-e6db34bc92b9" targetNamespace="http://schemas.microsoft.com/office/2006/metadata/properties" ma:root="true" ma:fieldsID="9748f749d1b168fc5f965656c7f99e1d" ns1:_="" ns2:_="" ns3:_="">
    <xsd:import namespace="http://schemas.microsoft.com/sharepoint/v3"/>
    <xsd:import namespace="b9f66b55-201f-4f61-b679-2e6853faff47"/>
    <xsd:import namespace="b7d8a916-f66b-4128-afa2-e6db34bc92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Document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66b55-201f-4f61-b679-2e6853faff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5" ma:displayName="Document Type" ma:format="Dropdown" ma:internalName="DocumentType">
      <xsd:simpleType>
        <xsd:restriction base="dms:Choice">
          <xsd:enumeration value="User Guide"/>
          <xsd:enumeration value="SOP"/>
          <xsd:enumeration value="Policy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d8a916-f66b-4128-afa2-e6db34bc92b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6b5a6a1-64ea-4d36-865d-02b2fa01fcdf}" ma:internalName="TaxCatchAll" ma:showField="CatchAllData" ma:web="b7d8a916-f66b-4128-afa2-e6db34bc92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D06C63-0418-4F64-AE8E-2D339A2CBCA8}">
  <ds:schemaRefs>
    <ds:schemaRef ds:uri="http://schemas.microsoft.com/office/2006/metadata/properties"/>
    <ds:schemaRef ds:uri="http://schemas.microsoft.com/office/infopath/2007/PartnerControls"/>
    <ds:schemaRef ds:uri="b9f66b55-201f-4f61-b679-2e6853faff47"/>
    <ds:schemaRef ds:uri="b7d8a916-f66b-4128-afa2-e6db34bc92b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E10A3A2-5F94-4087-BDC7-C744BDAB06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9f66b55-201f-4f61-b679-2e6853faff47"/>
    <ds:schemaRef ds:uri="b7d8a916-f66b-4128-afa2-e6db34bc92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98C2C6-2AB4-42DA-A8A6-5F8B07BAAF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Driver Diagram Template</Template>
  <TotalTime>527</TotalTime>
  <Words>81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Drivers</vt:lpstr>
      <vt:lpstr>PowerPoint Presentation</vt:lpstr>
    </vt:vector>
  </TitlesOfParts>
  <Company>IHI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Drivers</dc:title>
  <dc:creator>Rebecca Steinfield</dc:creator>
  <cp:lastModifiedBy>Gethin Pugh (HEIW)</cp:lastModifiedBy>
  <cp:revision>38</cp:revision>
  <dcterms:created xsi:type="dcterms:W3CDTF">2016-10-27T13:01:28Z</dcterms:created>
  <dcterms:modified xsi:type="dcterms:W3CDTF">2026-07-27T10:22:08Z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26550237-CBFF-4A5F-950E-21B55C3DED3B</vt:lpwstr>
  </property>
  <property fmtid="{D5CDD505-2E9C-101B-9397-08002B2CF9AE}" pid="3" name="ArticulatePath">
    <vt:lpwstr>Driver Diagram tool</vt:lpwstr>
  </property>
  <property fmtid="{D5CDD505-2E9C-101B-9397-08002B2CF9AE}" pid="4" name="ContentTypeId">
    <vt:lpwstr>0x010100F12399761264E54981E278C1F62E21B5</vt:lpwstr>
  </property>
  <property fmtid="{D5CDD505-2E9C-101B-9397-08002B2CF9AE}" pid="5" name="MediaServiceImageTags">
    <vt:lpwstr/>
  </property>
</Properties>
</file>