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30279975" cy="42808525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2087563" indent="-16303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4175125" indent="-32607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6264275" indent="-48926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8351838" indent="-6523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CED3"/>
    <a:srgbClr val="FFDE53"/>
    <a:srgbClr val="FFE36D"/>
    <a:srgbClr val="FFEB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20" d="100"/>
          <a:sy n="20" d="100"/>
        </p:scale>
        <p:origin x="1066" y="-2997"/>
      </p:cViewPr>
      <p:guideLst>
        <p:guide orient="horz" pos="13483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FF02EE-C74D-4585-A0D4-2648DB8B4D36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908CBB-C887-4700-8191-1CC0ECBC22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7563"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5125"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275"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1838" algn="l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46A0DB-743D-4522-96BA-1135620F871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98" y="13298398"/>
            <a:ext cx="25737979" cy="91760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9A860-92F1-437B-A410-8D0AFF4EE168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B50B-EC35-42E3-9014-9208A74248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A9E07-2510-42C3-BA63-9ECCACFAE163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F7D0-6C0D-4F9F-8AB1-4B32708038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464734" y="2289072"/>
            <a:ext cx="5109748" cy="486946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5501" y="2289072"/>
            <a:ext cx="14824573" cy="486946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CDBB8-B83B-4401-AB05-A7F8C9ACBE5D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3676-0196-4EFC-8FDF-18659F6AA49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9BE1B-B452-4685-9649-D1FA41BCB653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C6E65-7471-4789-A724-69737F18430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910" y="27508442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910" y="18144085"/>
            <a:ext cx="25737979" cy="936436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F9303-F7C9-46D5-BB43-9CC00F561CAF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76815-20BB-4879-BCA8-C3595B7A2C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5501" y="13318210"/>
            <a:ext cx="9967158" cy="3766556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07326" y="13318210"/>
            <a:ext cx="9967158" cy="3766556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04E1-B68F-4CEE-85FF-1B9E2430DDF7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F0705-1D38-461C-A691-DB308C40F18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001" y="9582373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4001" y="13575850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1810" y="9582373"/>
            <a:ext cx="13384168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1810" y="13575850"/>
            <a:ext cx="13384168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04577-EEB7-42AE-B835-220A1BC6810D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7449F-3E71-4856-BF62-648BCC0032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2C74B-806F-42EF-BCBF-A791501AFB8E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4763C-FC45-43A6-9BCB-98C48A0655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7484-D14A-4454-AA7B-EFBC2E5B1A2C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B9F5A-3C9E-4F3E-B31A-C7B0A3391C9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001" y="1704415"/>
            <a:ext cx="9961904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8629" y="1704417"/>
            <a:ext cx="16927349" cy="36535892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001" y="8958084"/>
            <a:ext cx="9961904" cy="29282225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80259-07DB-4158-9EEB-FEFED47B6F16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B0ED9-D54A-400B-BC0D-5D13FF36AA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087" y="29965970"/>
            <a:ext cx="18167985" cy="3537654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5087" y="3825019"/>
            <a:ext cx="18167985" cy="25685115"/>
          </a:xfrm>
        </p:spPr>
        <p:txBody>
          <a:bodyPr rtlCol="0">
            <a:normAutofit/>
          </a:bodyPr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5087" y="33503624"/>
            <a:ext cx="18167985" cy="5024051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946C1-DAF5-4AAE-8A7F-13B842D3A6EA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B448B-9007-46FA-92F9-560FC28441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514475" y="1716088"/>
            <a:ext cx="27251025" cy="713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643" tIns="208822" rIns="417643" bIns="2088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14475" y="9988550"/>
            <a:ext cx="27251025" cy="282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643" tIns="208822" rIns="417643" bIns="2088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4475" y="39679563"/>
            <a:ext cx="7064375" cy="2274887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5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9A04E7-D41C-42EF-A667-26DB47C66AFA}" type="datetimeFigureOut">
              <a:rPr lang="en-US"/>
              <a:pPr>
                <a:defRPr/>
              </a:pPr>
              <a:t>3/12/2024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5738" y="39679563"/>
            <a:ext cx="9588500" cy="2274887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5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01125" y="39679563"/>
            <a:ext cx="7064375" cy="2274887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55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06C558-6C0B-43C6-81D5-6E0574271EE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5pPr>
      <a:lvl6pPr marL="2088215" algn="ctr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4176431" algn="ctr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6264646" algn="ctr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8352861" algn="ctr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5275" indent="-15652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488" indent="-13049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9700" indent="-10429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7263" indent="-10429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413" indent="-10429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3" descr="Poster Head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30279975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11175" y="7319963"/>
            <a:ext cx="14193838" cy="1280419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5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Cyd-destun a Phroblem</a:t>
            </a:r>
            <a:endParaRPr lang="en-GB" sz="5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15778163" y="7305675"/>
            <a:ext cx="13877925" cy="122555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/>
            <a:r>
              <a:rPr lang="en-GB" sz="5000" b="1" dirty="0" err="1">
                <a:latin typeface="Calibri" pitchFamily="34" charset="0"/>
              </a:rPr>
              <a:t>Effeithiau</a:t>
            </a:r>
            <a:r>
              <a:rPr lang="en-GB" sz="5000" b="1" dirty="0">
                <a:latin typeface="Calibri" pitchFamily="34" charset="0"/>
              </a:rPr>
              <a:t> </a:t>
            </a:r>
            <a:r>
              <a:rPr lang="en-GB" sz="5000" b="1" dirty="0" err="1">
                <a:latin typeface="Calibri" pitchFamily="34" charset="0"/>
              </a:rPr>
              <a:t>Newidiadau</a:t>
            </a:r>
            <a:endParaRPr lang="en-GB" sz="5000" b="1" dirty="0">
              <a:latin typeface="Calibri" pitchFamily="34" charset="0"/>
            </a:endParaRPr>
          </a:p>
        </p:txBody>
      </p:sp>
      <p:sp>
        <p:nvSpPr>
          <p:cNvPr id="2053" name="TextBox 16"/>
          <p:cNvSpPr txBox="1">
            <a:spLocks noChangeArrowheads="1"/>
          </p:cNvSpPr>
          <p:nvPr/>
        </p:nvSpPr>
        <p:spPr bwMode="auto">
          <a:xfrm>
            <a:off x="511175" y="14663738"/>
            <a:ext cx="14193838" cy="122555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/>
            <a:r>
              <a:rPr lang="en-GB" sz="5000" b="1" dirty="0" err="1">
                <a:latin typeface="Calibri" pitchFamily="34" charset="0"/>
              </a:rPr>
              <a:t>Strategaeth</a:t>
            </a:r>
            <a:r>
              <a:rPr lang="en-GB" sz="5000" b="1" dirty="0">
                <a:latin typeface="Calibri" pitchFamily="34" charset="0"/>
              </a:rPr>
              <a:t> </a:t>
            </a:r>
            <a:r>
              <a:rPr lang="en-GB" sz="5000" b="1" dirty="0" err="1">
                <a:latin typeface="Calibri" pitchFamily="34" charset="0"/>
              </a:rPr>
              <a:t>ar</a:t>
            </a:r>
            <a:r>
              <a:rPr lang="en-GB" sz="5000" b="1" dirty="0">
                <a:latin typeface="Calibri" pitchFamily="34" charset="0"/>
              </a:rPr>
              <a:t> </a:t>
            </a:r>
            <a:r>
              <a:rPr lang="en-GB" sz="5000" b="1" dirty="0" err="1">
                <a:latin typeface="Calibri" pitchFamily="34" charset="0"/>
              </a:rPr>
              <a:t>gyfer</a:t>
            </a:r>
            <a:r>
              <a:rPr lang="en-GB" sz="5000" b="1" dirty="0">
                <a:latin typeface="Calibri" pitchFamily="34" charset="0"/>
              </a:rPr>
              <a:t> </a:t>
            </a:r>
            <a:r>
              <a:rPr lang="en-GB" sz="5000" b="1" dirty="0" err="1">
                <a:latin typeface="Calibri" pitchFamily="34" charset="0"/>
              </a:rPr>
              <a:t>Newid</a:t>
            </a:r>
            <a:endParaRPr lang="en-GB" sz="5000" b="1" dirty="0">
              <a:latin typeface="Calibri" pitchFamily="34" charset="0"/>
            </a:endParaRPr>
          </a:p>
        </p:txBody>
      </p:sp>
      <p:sp>
        <p:nvSpPr>
          <p:cNvPr id="2054" name="Rectangle 506"/>
          <p:cNvSpPr>
            <a:spLocks noChangeArrowheads="1"/>
          </p:cNvSpPr>
          <p:nvPr/>
        </p:nvSpPr>
        <p:spPr bwMode="auto">
          <a:xfrm>
            <a:off x="15778163" y="8464727"/>
            <a:ext cx="14501812" cy="36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 anchor="ctr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3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Yn yr adran hon gall fod yn ddefnyddiol defnyddio pwyntiau bwled hefyd</a:t>
            </a:r>
            <a:endParaRPr lang="en-GB" sz="3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3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Archwiliwch effeithiau'r newidiadau a wnaed yn ystod eich prosiect</a:t>
            </a:r>
            <a:endParaRPr lang="en-GB" sz="3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3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Gan ddechrau gyda'r canlyniadau mwyaf arwyddocaol.</a:t>
            </a:r>
            <a:endParaRPr lang="en-GB" sz="3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3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Cynhwyswch ffeithiau a ffigurau </a:t>
            </a:r>
            <a:endParaRPr lang="en-GB" sz="3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55" name="Rectangle 508"/>
          <p:cNvSpPr>
            <a:spLocks noChangeArrowheads="1"/>
          </p:cNvSpPr>
          <p:nvPr/>
        </p:nvSpPr>
        <p:spPr bwMode="auto">
          <a:xfrm>
            <a:off x="15770225" y="32659823"/>
            <a:ext cx="13843000" cy="184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 anchor="ctr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4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Crynhowch pa wersi a ddysgwyd o ganlyniad i'ch gwaith, a pha negeseuon y gall eraill eu cymryd</a:t>
            </a:r>
            <a:r>
              <a:rPr lang="cy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56" name="TextBox 31"/>
          <p:cNvSpPr txBox="1">
            <a:spLocks noChangeArrowheads="1"/>
          </p:cNvSpPr>
          <p:nvPr/>
        </p:nvSpPr>
        <p:spPr bwMode="auto">
          <a:xfrm>
            <a:off x="15778163" y="30508575"/>
            <a:ext cx="13877925" cy="122555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/>
            <a:r>
              <a:rPr lang="en-GB" sz="5000" b="1" dirty="0" err="1">
                <a:latin typeface="Calibri" pitchFamily="34" charset="0"/>
              </a:rPr>
              <a:t>Gwersi</a:t>
            </a:r>
            <a:r>
              <a:rPr lang="en-GB" sz="5000" b="1" dirty="0">
                <a:latin typeface="Calibri" pitchFamily="34" charset="0"/>
              </a:rPr>
              <a:t> a </a:t>
            </a:r>
            <a:r>
              <a:rPr lang="en-GB" sz="5000" b="1" dirty="0" err="1">
                <a:latin typeface="Calibri" pitchFamily="34" charset="0"/>
              </a:rPr>
              <a:t>Ddysgwyd</a:t>
            </a:r>
            <a:endParaRPr lang="en-GB" sz="5000" b="1" dirty="0">
              <a:latin typeface="Calibri" pitchFamily="34" charset="0"/>
            </a:endParaRPr>
          </a:p>
        </p:txBody>
      </p:sp>
      <p:sp>
        <p:nvSpPr>
          <p:cNvPr id="2073" name="Rectangle 2"/>
          <p:cNvSpPr>
            <a:spLocks noChangeArrowheads="1"/>
          </p:cNvSpPr>
          <p:nvPr/>
        </p:nvSpPr>
        <p:spPr bwMode="auto">
          <a:xfrm>
            <a:off x="749300" y="4240510"/>
            <a:ext cx="29019500" cy="246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 anchor="ctr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60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&lt;Teitl Cryno&gt;</a:t>
            </a:r>
            <a:endParaRPr lang="en-GB" sz="60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60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[enw], [teitl swydd], [sefydliad]</a:t>
            </a:r>
            <a:endParaRPr lang="en-GB" sz="6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58" name="TextBox 33"/>
          <p:cNvSpPr txBox="1">
            <a:spLocks noChangeArrowheads="1"/>
          </p:cNvSpPr>
          <p:nvPr/>
        </p:nvSpPr>
        <p:spPr bwMode="auto">
          <a:xfrm>
            <a:off x="511175" y="22429788"/>
            <a:ext cx="13676313" cy="171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4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Cynhwyswch bwyntiau bwled os ydych chi'n meddwl y byddai'n ddefnyddiol</a:t>
            </a:r>
            <a:endParaRPr lang="en-GB" sz="4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59" name="TextBox 36"/>
          <p:cNvSpPr txBox="1">
            <a:spLocks noChangeArrowheads="1"/>
          </p:cNvSpPr>
          <p:nvPr/>
        </p:nvSpPr>
        <p:spPr bwMode="auto">
          <a:xfrm>
            <a:off x="511175" y="8383588"/>
            <a:ext cx="14312900" cy="656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4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Amlinellwch y cyd-destun a'r broblem a nodwyd. Defnyddiwch iaith gryno ac eglur yn yr adran hon. Hyd a argymhellir ar gyfer yr adran hon: 100 gair.</a:t>
            </a:r>
            <a:endParaRPr lang="en-GB" sz="4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4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Mae'r templed hwn o faint A0, felly mae'r testun yn fwy nag arfer. Ni ddylai testun fod yn llai na maint 28, ond maint 37 sydd orau.</a:t>
            </a:r>
            <a:endParaRPr lang="en-GB" sz="4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4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Lle bo modd, rydym yn argymell bod awduron yn defnyddio </a:t>
            </a:r>
            <a:r>
              <a:rPr lang="cy-GB" sz="4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lluniau</a:t>
            </a:r>
            <a:r>
              <a:rPr lang="cy-GB" sz="4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bach a </a:t>
            </a:r>
            <a:r>
              <a:rPr lang="cy-GB" sz="4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thablau data</a:t>
            </a:r>
            <a:r>
              <a:rPr lang="cy-GB" sz="4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 wella apêl weledol posteri.</a:t>
            </a:r>
            <a:endParaRPr lang="en-GB" sz="4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sz="3700" dirty="0"/>
          </a:p>
        </p:txBody>
      </p:sp>
      <p:sp>
        <p:nvSpPr>
          <p:cNvPr id="2061" name="Rectangle 24"/>
          <p:cNvSpPr>
            <a:spLocks noChangeArrowheads="1"/>
          </p:cNvSpPr>
          <p:nvPr/>
        </p:nvSpPr>
        <p:spPr bwMode="auto">
          <a:xfrm>
            <a:off x="511175" y="19383375"/>
            <a:ext cx="13990638" cy="184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4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Ymhelaethwch yma ar eich strategaeth ar gyfer mynd i'r afael â'r broblem (~80 gair) </a:t>
            </a:r>
            <a:endParaRPr lang="en-GB" sz="4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62" name="Rectangle 22"/>
          <p:cNvSpPr>
            <a:spLocks noChangeArrowheads="1"/>
          </p:cNvSpPr>
          <p:nvPr/>
        </p:nvSpPr>
        <p:spPr bwMode="auto">
          <a:xfrm>
            <a:off x="15778163" y="20393025"/>
            <a:ext cx="13982700" cy="389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4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Gellir cynnwys delweddau, fel uchod.</a:t>
            </a:r>
            <a:endParaRPr lang="en-GB" sz="4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4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Gellir cynnwys delweddau eraill ochr yn ochr â'r testun</a:t>
            </a:r>
            <a:endParaRPr lang="en-GB" sz="4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4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Wrth osod delweddau, byddwch yn ofalus i beidio â “chladdu” testun! (Testun yn mynd ar goll tu ôl i ddelweddau)</a:t>
            </a:r>
            <a:endParaRPr lang="en-GB" sz="4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63" name="TextBox 31"/>
          <p:cNvSpPr txBox="1">
            <a:spLocks noChangeArrowheads="1"/>
          </p:cNvSpPr>
          <p:nvPr/>
        </p:nvSpPr>
        <p:spPr bwMode="auto">
          <a:xfrm>
            <a:off x="833438" y="30560963"/>
            <a:ext cx="13879512" cy="122555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 algn="ctr"/>
            <a:r>
              <a:rPr lang="en-GB" sz="5000" b="1" dirty="0" err="1">
                <a:latin typeface="Calibri" pitchFamily="34" charset="0"/>
              </a:rPr>
              <a:t>Mesur</a:t>
            </a:r>
            <a:r>
              <a:rPr lang="en-GB" sz="5000" b="1" dirty="0">
                <a:latin typeface="Calibri" pitchFamily="34" charset="0"/>
              </a:rPr>
              <a:t> </a:t>
            </a:r>
            <a:r>
              <a:rPr lang="en-GB" sz="5000" b="1" dirty="0" err="1">
                <a:latin typeface="Calibri" pitchFamily="34" charset="0"/>
              </a:rPr>
              <a:t>Gwelliant</a:t>
            </a:r>
            <a:endParaRPr lang="en-GB" sz="5000" b="1" dirty="0">
              <a:latin typeface="Calibri" pitchFamily="34" charset="0"/>
            </a:endParaRPr>
          </a:p>
        </p:txBody>
      </p:sp>
      <p:sp>
        <p:nvSpPr>
          <p:cNvPr id="2064" name="TextBox 36"/>
          <p:cNvSpPr txBox="1">
            <a:spLocks noChangeArrowheads="1"/>
          </p:cNvSpPr>
          <p:nvPr/>
        </p:nvSpPr>
        <p:spPr bwMode="auto">
          <a:xfrm>
            <a:off x="833438" y="32246888"/>
            <a:ext cx="14312900" cy="234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r>
              <a:rPr lang="cy-GB" sz="4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Ehangwch yma ar sut y gwnaethoch fesur gwelliannau (~150 gair)</a:t>
            </a:r>
            <a:endParaRPr lang="en-GB" sz="4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sz="3700" dirty="0"/>
          </a:p>
        </p:txBody>
      </p:sp>
      <p:sp>
        <p:nvSpPr>
          <p:cNvPr id="29" name="Rectangle 28"/>
          <p:cNvSpPr/>
          <p:nvPr/>
        </p:nvSpPr>
        <p:spPr>
          <a:xfrm>
            <a:off x="16092488" y="11964988"/>
            <a:ext cx="6042025" cy="741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anchor="ctr"/>
          <a:lstStyle/>
          <a:p>
            <a:pPr algn="ctr">
              <a:defRPr/>
            </a:pPr>
            <a:r>
              <a:rPr lang="en-GB" dirty="0"/>
              <a:t>Data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2772688" y="11964988"/>
            <a:ext cx="6673850" cy="741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17643" tIns="208822" rIns="417643" bIns="208822" anchor="ctr"/>
          <a:lstStyle/>
          <a:p>
            <a:pPr algn="ctr">
              <a:defRPr/>
            </a:pPr>
            <a:r>
              <a:rPr lang="en-GB" dirty="0"/>
              <a:t>Data</a:t>
            </a:r>
          </a:p>
        </p:txBody>
      </p:sp>
      <p:sp>
        <p:nvSpPr>
          <p:cNvPr id="2068" name="Rectangle 31"/>
          <p:cNvSpPr>
            <a:spLocks noChangeArrowheads="1"/>
          </p:cNvSpPr>
          <p:nvPr/>
        </p:nvSpPr>
        <p:spPr bwMode="auto">
          <a:xfrm>
            <a:off x="511175" y="16008350"/>
            <a:ext cx="14312900" cy="3365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3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Mae’r cyfrif geiriau ym mhob adran yn ganllawiau bras yn unig: </a:t>
            </a:r>
            <a:r>
              <a:rPr lang="cy-GB" sz="3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Gellir newid maint adrannau yn ôl disgresiwn yr awdur, ond</a:t>
            </a:r>
            <a:r>
              <a:rPr lang="cy-GB" sz="3600" b="1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rhaid i'r pennyn a'r troedyn aros yn eu lle. PEIDIWCH Â YMESTYN NAC GWASGU Y PENNYN NA'R TROEDYN. </a:t>
            </a:r>
            <a:r>
              <a:rPr lang="cy-GB" sz="3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Peidiwch ag anghofio golygu'r wybodaeth gyswllt yn y troedyn:</a:t>
            </a:r>
            <a:endParaRPr lang="en-GB" sz="3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69" name="Picture 25" descr="Poster Foote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76438"/>
            <a:ext cx="3027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TextBox 36"/>
          <p:cNvSpPr txBox="1">
            <a:spLocks noChangeArrowheads="1"/>
          </p:cNvSpPr>
          <p:nvPr/>
        </p:nvSpPr>
        <p:spPr bwMode="auto">
          <a:xfrm>
            <a:off x="833438" y="40281225"/>
            <a:ext cx="17489487" cy="231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643" tIns="208822" rIns="417643" bIns="208822">
            <a:spAutoFit/>
          </a:bodyPr>
          <a:lstStyle/>
          <a:p>
            <a:pPr>
              <a:defRPr/>
            </a:pPr>
            <a:r>
              <a:rPr lang="en-GB" sz="41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Gwybodaeth</a:t>
            </a:r>
            <a:r>
              <a:rPr lang="en-GB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1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cyswllt</a:t>
            </a:r>
            <a:r>
              <a:rPr lang="en-GB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en-GB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GB" sz="41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cyfeiriad</a:t>
            </a:r>
            <a:r>
              <a:rPr lang="en-GB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1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ebost</a:t>
            </a:r>
            <a:r>
              <a:rPr lang="en-GB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					[</a:t>
            </a:r>
            <a:r>
              <a:rPr lang="en-GB" sz="41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gwefan</a:t>
            </a:r>
            <a:r>
              <a:rPr lang="en-GB" sz="4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					     [twitter]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6339" y="1546225"/>
            <a:ext cx="23834648" cy="951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54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Adeiladu Gweithlu Gofal Iechyd ar gyfer Gwelliant yng Nghymru</a:t>
            </a:r>
            <a:endParaRPr lang="en-GB" sz="54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7116" y="39910871"/>
            <a:ext cx="12094218" cy="30230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F92DCA4D17FE4181B613AA21AEEF79" ma:contentTypeVersion="20" ma:contentTypeDescription="Create a new document." ma:contentTypeScope="" ma:versionID="9a1038c9898fc27ad8e0fda07e736573">
  <xsd:schema xmlns:xsd="http://www.w3.org/2001/XMLSchema" xmlns:xs="http://www.w3.org/2001/XMLSchema" xmlns:p="http://schemas.microsoft.com/office/2006/metadata/properties" xmlns:ns2="2479a6cc-7fec-4826-92a2-de013c8578e8" xmlns:ns3="6a484cfe-5ba1-422c-87c4-f1b6b2403152" targetNamespace="http://schemas.microsoft.com/office/2006/metadata/properties" ma:root="true" ma:fieldsID="9074fd116b5c2e9328d55f7cc85f5a77" ns2:_="" ns3:_="">
    <xsd:import namespace="2479a6cc-7fec-4826-92a2-de013c8578e8"/>
    <xsd:import namespace="6a484cfe-5ba1-422c-87c4-f1b6b24031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79a6cc-7fec-4826-92a2-de013c8578e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484cfe-5ba1-422c-87c4-f1b6b2403152" elementFormDefault="qualified">
    <xsd:import namespace="http://schemas.microsoft.com/office/2006/documentManagement/types"/>
    <xsd:import namespace="http://schemas.microsoft.com/office/infopath/2007/PartnerControls"/>
    <xsd:element name="SharedWithUsers" ma:index="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cd95ed7d-cafc-48e9-880d-e21fad1946f2}" ma:internalName="TaxCatchAll" ma:showField="CatchAllData" ma:web="6a484cfe-5ba1-422c-87c4-f1b6b24031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79a6cc-7fec-4826-92a2-de013c8578e8">
      <Terms xmlns="http://schemas.microsoft.com/office/infopath/2007/PartnerControls"/>
    </lcf76f155ced4ddcb4097134ff3c332f>
    <TaxCatchAll xmlns="6a484cfe-5ba1-422c-87c4-f1b6b2403152" xsi:nil="true"/>
  </documentManagement>
</p:properties>
</file>

<file path=customXml/itemProps1.xml><?xml version="1.0" encoding="utf-8"?>
<ds:datastoreItem xmlns:ds="http://schemas.openxmlformats.org/officeDocument/2006/customXml" ds:itemID="{F4494EA0-DE8B-4187-885B-89D358997C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79a6cc-7fec-4826-92a2-de013c8578e8"/>
    <ds:schemaRef ds:uri="6a484cfe-5ba1-422c-87c4-f1b6b240315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19D4A2-69C8-46EC-9381-0CEDE888D6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FDA31C-C687-4F5D-A1ED-2E7A0CBF561C}">
  <ds:schemaRefs>
    <ds:schemaRef ds:uri="121e79fe-5d21-4059-bcca-8d7228a3e923"/>
    <ds:schemaRef ds:uri="http://purl.org/dc/terms/"/>
    <ds:schemaRef ds:uri="http://schemas.openxmlformats.org/package/2006/metadata/core-properties"/>
    <ds:schemaRef ds:uri="9b0ca71c-210a-4371-a9c7-9f929c6d7f37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2479a6cc-7fec-4826-92a2-de013c8578e8"/>
    <ds:schemaRef ds:uri="6a484cfe-5ba1-422c-87c4-f1b6b240315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5424</TotalTime>
  <Words>331</Words>
  <Application>Microsoft Office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WCH</dc:creator>
  <cp:lastModifiedBy>Erin Bryn (HEIW)</cp:lastModifiedBy>
  <cp:revision>189</cp:revision>
  <dcterms:created xsi:type="dcterms:W3CDTF">2010-02-03T11:13:51Z</dcterms:created>
  <dcterms:modified xsi:type="dcterms:W3CDTF">2024-03-12T10:22:05Z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0x0101003AF92DCA4D17FE4181B613AA21AEEF79</vt:lpwstr>
  </property>
  <property fmtid="{D5CDD505-2E9C-101B-9397-08002B2CF9AE}" pid="3" name="Order">
    <vt:r8>200</vt:r8>
  </property>
  <property fmtid="{D5CDD505-2E9C-101B-9397-08002B2CF9AE}" pid="4" name="_ExtendedDescription">
    <vt:lpwstr/>
  </property>
</Properties>
</file>