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94" r:id="rId6"/>
    <p:sldId id="296" r:id="rId7"/>
    <p:sldId id="267" r:id="rId8"/>
    <p:sldId id="265" r:id="rId9"/>
    <p:sldId id="266" r:id="rId10"/>
    <p:sldId id="274" r:id="rId11"/>
    <p:sldId id="275" r:id="rId12"/>
    <p:sldId id="276" r:id="rId13"/>
    <p:sldId id="297" r:id="rId14"/>
    <p:sldId id="278" r:id="rId15"/>
    <p:sldId id="279" r:id="rId16"/>
    <p:sldId id="283" r:id="rId17"/>
    <p:sldId id="273" r:id="rId18"/>
    <p:sldId id="289" r:id="rId19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5216C8-6AFC-4DCF-8660-E31F196C7951}" v="271" dt="2025-07-08T08:56:14.5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60" y="3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ly McPhail (HEIW)" userId="6922770a-62e3-4787-9889-63d0759634db" providerId="ADAL" clId="{6A5216C8-6AFC-4DCF-8660-E31F196C7951}"/>
    <pc:docChg chg="custSel modSld">
      <pc:chgData name="Sally McPhail (HEIW)" userId="6922770a-62e3-4787-9889-63d0759634db" providerId="ADAL" clId="{6A5216C8-6AFC-4DCF-8660-E31F196C7951}" dt="2025-07-08T08:58:44.773" v="749" actId="20577"/>
      <pc:docMkLst>
        <pc:docMk/>
      </pc:docMkLst>
      <pc:sldChg chg="modSp mod">
        <pc:chgData name="Sally McPhail (HEIW)" userId="6922770a-62e3-4787-9889-63d0759634db" providerId="ADAL" clId="{6A5216C8-6AFC-4DCF-8660-E31F196C7951}" dt="2025-07-08T08:14:58.205" v="8" actId="20577"/>
        <pc:sldMkLst>
          <pc:docMk/>
          <pc:sldMk cId="2501190060" sldId="256"/>
        </pc:sldMkLst>
        <pc:spChg chg="mod">
          <ac:chgData name="Sally McPhail (HEIW)" userId="6922770a-62e3-4787-9889-63d0759634db" providerId="ADAL" clId="{6A5216C8-6AFC-4DCF-8660-E31F196C7951}" dt="2025-07-08T08:14:58.205" v="8" actId="20577"/>
          <ac:spMkLst>
            <pc:docMk/>
            <pc:sldMk cId="2501190060" sldId="256"/>
            <ac:spMk id="3" creationId="{60AE18A4-88D7-4D7B-A8C5-B8422AB68EBA}"/>
          </ac:spMkLst>
        </pc:spChg>
      </pc:sldChg>
      <pc:sldChg chg="modSp mod">
        <pc:chgData name="Sally McPhail (HEIW)" userId="6922770a-62e3-4787-9889-63d0759634db" providerId="ADAL" clId="{6A5216C8-6AFC-4DCF-8660-E31F196C7951}" dt="2025-07-08T08:53:41.312" v="685" actId="20577"/>
        <pc:sldMkLst>
          <pc:docMk/>
          <pc:sldMk cId="271242093" sldId="265"/>
        </pc:sldMkLst>
        <pc:spChg chg="mod">
          <ac:chgData name="Sally McPhail (HEIW)" userId="6922770a-62e3-4787-9889-63d0759634db" providerId="ADAL" clId="{6A5216C8-6AFC-4DCF-8660-E31F196C7951}" dt="2025-07-08T08:53:26.128" v="683" actId="20577"/>
          <ac:spMkLst>
            <pc:docMk/>
            <pc:sldMk cId="271242093" sldId="265"/>
            <ac:spMk id="16" creationId="{76509819-7F74-4D3E-BB96-7B1411708AAE}"/>
          </ac:spMkLst>
        </pc:spChg>
        <pc:spChg chg="mod">
          <ac:chgData name="Sally McPhail (HEIW)" userId="6922770a-62e3-4787-9889-63d0759634db" providerId="ADAL" clId="{6A5216C8-6AFC-4DCF-8660-E31F196C7951}" dt="2025-07-08T08:53:41.312" v="685" actId="20577"/>
          <ac:spMkLst>
            <pc:docMk/>
            <pc:sldMk cId="271242093" sldId="265"/>
            <ac:spMk id="18" creationId="{80D8069A-F870-4E26-9875-A5C2DC4F3294}"/>
          </ac:spMkLst>
        </pc:spChg>
      </pc:sldChg>
      <pc:sldChg chg="modSp mod">
        <pc:chgData name="Sally McPhail (HEIW)" userId="6922770a-62e3-4787-9889-63d0759634db" providerId="ADAL" clId="{6A5216C8-6AFC-4DCF-8660-E31F196C7951}" dt="2025-07-08T08:54:56.021" v="722" actId="20577"/>
        <pc:sldMkLst>
          <pc:docMk/>
          <pc:sldMk cId="3488288367" sldId="266"/>
        </pc:sldMkLst>
        <pc:spChg chg="mod">
          <ac:chgData name="Sally McPhail (HEIW)" userId="6922770a-62e3-4787-9889-63d0759634db" providerId="ADAL" clId="{6A5216C8-6AFC-4DCF-8660-E31F196C7951}" dt="2025-07-08T08:54:56.021" v="722" actId="20577"/>
          <ac:spMkLst>
            <pc:docMk/>
            <pc:sldMk cId="3488288367" sldId="266"/>
            <ac:spMk id="18" creationId="{80D8069A-F870-4E26-9875-A5C2DC4F3294}"/>
          </ac:spMkLst>
        </pc:spChg>
      </pc:sldChg>
      <pc:sldChg chg="modSp mod">
        <pc:chgData name="Sally McPhail (HEIW)" userId="6922770a-62e3-4787-9889-63d0759634db" providerId="ADAL" clId="{6A5216C8-6AFC-4DCF-8660-E31F196C7951}" dt="2025-07-08T08:53:09.083" v="679" actId="20577"/>
        <pc:sldMkLst>
          <pc:docMk/>
          <pc:sldMk cId="3829845316" sldId="267"/>
        </pc:sldMkLst>
        <pc:spChg chg="mod">
          <ac:chgData name="Sally McPhail (HEIW)" userId="6922770a-62e3-4787-9889-63d0759634db" providerId="ADAL" clId="{6A5216C8-6AFC-4DCF-8660-E31F196C7951}" dt="2025-07-08T08:53:09.083" v="679" actId="20577"/>
          <ac:spMkLst>
            <pc:docMk/>
            <pc:sldMk cId="3829845316" sldId="267"/>
            <ac:spMk id="18" creationId="{80D8069A-F870-4E26-9875-A5C2DC4F3294}"/>
          </ac:spMkLst>
        </pc:spChg>
      </pc:sldChg>
      <pc:sldChg chg="modSp mod">
        <pc:chgData name="Sally McPhail (HEIW)" userId="6922770a-62e3-4787-9889-63d0759634db" providerId="ADAL" clId="{6A5216C8-6AFC-4DCF-8660-E31F196C7951}" dt="2025-07-08T08:58:44.773" v="749" actId="20577"/>
        <pc:sldMkLst>
          <pc:docMk/>
          <pc:sldMk cId="3729249219" sldId="273"/>
        </pc:sldMkLst>
        <pc:spChg chg="mod">
          <ac:chgData name="Sally McPhail (HEIW)" userId="6922770a-62e3-4787-9889-63d0759634db" providerId="ADAL" clId="{6A5216C8-6AFC-4DCF-8660-E31F196C7951}" dt="2025-07-08T08:48:29.938" v="551" actId="20577"/>
          <ac:spMkLst>
            <pc:docMk/>
            <pc:sldMk cId="3729249219" sldId="273"/>
            <ac:spMk id="16" creationId="{76509819-7F74-4D3E-BB96-7B1411708AAE}"/>
          </ac:spMkLst>
        </pc:spChg>
        <pc:spChg chg="mod">
          <ac:chgData name="Sally McPhail (HEIW)" userId="6922770a-62e3-4787-9889-63d0759634db" providerId="ADAL" clId="{6A5216C8-6AFC-4DCF-8660-E31F196C7951}" dt="2025-07-08T08:58:44.773" v="749" actId="20577"/>
          <ac:spMkLst>
            <pc:docMk/>
            <pc:sldMk cId="3729249219" sldId="273"/>
            <ac:spMk id="18" creationId="{80D8069A-F870-4E26-9875-A5C2DC4F3294}"/>
          </ac:spMkLst>
        </pc:spChg>
      </pc:sldChg>
      <pc:sldChg chg="modSp">
        <pc:chgData name="Sally McPhail (HEIW)" userId="6922770a-62e3-4787-9889-63d0759634db" providerId="ADAL" clId="{6A5216C8-6AFC-4DCF-8660-E31F196C7951}" dt="2025-07-08T08:30:39.240" v="242" actId="20577"/>
        <pc:sldMkLst>
          <pc:docMk/>
          <pc:sldMk cId="1179592554" sldId="274"/>
        </pc:sldMkLst>
        <pc:graphicFrameChg chg="mod">
          <ac:chgData name="Sally McPhail (HEIW)" userId="6922770a-62e3-4787-9889-63d0759634db" providerId="ADAL" clId="{6A5216C8-6AFC-4DCF-8660-E31F196C7951}" dt="2025-07-08T08:30:39.240" v="242" actId="20577"/>
          <ac:graphicFrameMkLst>
            <pc:docMk/>
            <pc:sldMk cId="1179592554" sldId="274"/>
            <ac:graphicFrameMk id="2" creationId="{169AFE9A-0C34-BAF2-8D01-8AFFBAE91A82}"/>
          </ac:graphicFrameMkLst>
        </pc:graphicFrameChg>
      </pc:sldChg>
      <pc:sldChg chg="modSp">
        <pc:chgData name="Sally McPhail (HEIW)" userId="6922770a-62e3-4787-9889-63d0759634db" providerId="ADAL" clId="{6A5216C8-6AFC-4DCF-8660-E31F196C7951}" dt="2025-07-08T08:55:54.982" v="723" actId="20577"/>
        <pc:sldMkLst>
          <pc:docMk/>
          <pc:sldMk cId="2443678880" sldId="275"/>
        </pc:sldMkLst>
        <pc:graphicFrameChg chg="mod">
          <ac:chgData name="Sally McPhail (HEIW)" userId="6922770a-62e3-4787-9889-63d0759634db" providerId="ADAL" clId="{6A5216C8-6AFC-4DCF-8660-E31F196C7951}" dt="2025-07-08T08:55:54.982" v="723" actId="20577"/>
          <ac:graphicFrameMkLst>
            <pc:docMk/>
            <pc:sldMk cId="2443678880" sldId="275"/>
            <ac:graphicFrameMk id="2" creationId="{1F83127D-BD41-A608-30C7-53F4721DB747}"/>
          </ac:graphicFrameMkLst>
        </pc:graphicFrameChg>
      </pc:sldChg>
      <pc:sldChg chg="modSp">
        <pc:chgData name="Sally McPhail (HEIW)" userId="6922770a-62e3-4787-9889-63d0759634db" providerId="ADAL" clId="{6A5216C8-6AFC-4DCF-8660-E31F196C7951}" dt="2025-07-08T08:56:14.591" v="736" actId="20577"/>
        <pc:sldMkLst>
          <pc:docMk/>
          <pc:sldMk cId="2535227551" sldId="276"/>
        </pc:sldMkLst>
        <pc:graphicFrameChg chg="mod">
          <ac:chgData name="Sally McPhail (HEIW)" userId="6922770a-62e3-4787-9889-63d0759634db" providerId="ADAL" clId="{6A5216C8-6AFC-4DCF-8660-E31F196C7951}" dt="2025-07-08T08:56:14.591" v="736" actId="20577"/>
          <ac:graphicFrameMkLst>
            <pc:docMk/>
            <pc:sldMk cId="2535227551" sldId="276"/>
            <ac:graphicFrameMk id="2" creationId="{11436BCF-9170-4203-DEE7-55B2DBF02A9F}"/>
          </ac:graphicFrameMkLst>
        </pc:graphicFrameChg>
      </pc:sldChg>
      <pc:sldChg chg="modSp mod">
        <pc:chgData name="Sally McPhail (HEIW)" userId="6922770a-62e3-4787-9889-63d0759634db" providerId="ADAL" clId="{6A5216C8-6AFC-4DCF-8660-E31F196C7951}" dt="2025-07-08T08:42:11.655" v="433" actId="20577"/>
        <pc:sldMkLst>
          <pc:docMk/>
          <pc:sldMk cId="1140689076" sldId="279"/>
        </pc:sldMkLst>
        <pc:spChg chg="mod">
          <ac:chgData name="Sally McPhail (HEIW)" userId="6922770a-62e3-4787-9889-63d0759634db" providerId="ADAL" clId="{6A5216C8-6AFC-4DCF-8660-E31F196C7951}" dt="2025-07-08T08:42:11.655" v="433" actId="20577"/>
          <ac:spMkLst>
            <pc:docMk/>
            <pc:sldMk cId="1140689076" sldId="279"/>
            <ac:spMk id="16" creationId="{76509819-7F74-4D3E-BB96-7B1411708AAE}"/>
          </ac:spMkLst>
        </pc:spChg>
      </pc:sldChg>
      <pc:sldChg chg="modSp mod">
        <pc:chgData name="Sally McPhail (HEIW)" userId="6922770a-62e3-4787-9889-63d0759634db" providerId="ADAL" clId="{6A5216C8-6AFC-4DCF-8660-E31F196C7951}" dt="2025-07-08T08:46:57.155" v="548" actId="20577"/>
        <pc:sldMkLst>
          <pc:docMk/>
          <pc:sldMk cId="4253227005" sldId="283"/>
        </pc:sldMkLst>
        <pc:spChg chg="mod">
          <ac:chgData name="Sally McPhail (HEIW)" userId="6922770a-62e3-4787-9889-63d0759634db" providerId="ADAL" clId="{6A5216C8-6AFC-4DCF-8660-E31F196C7951}" dt="2025-07-08T08:46:57.155" v="548" actId="20577"/>
          <ac:spMkLst>
            <pc:docMk/>
            <pc:sldMk cId="4253227005" sldId="283"/>
            <ac:spMk id="18" creationId="{80D8069A-F870-4E26-9875-A5C2DC4F3294}"/>
          </ac:spMkLst>
        </pc:spChg>
      </pc:sldChg>
      <pc:sldChg chg="modSp mod">
        <pc:chgData name="Sally McPhail (HEIW)" userId="6922770a-62e3-4787-9889-63d0759634db" providerId="ADAL" clId="{6A5216C8-6AFC-4DCF-8660-E31F196C7951}" dt="2025-07-08T08:52:35.058" v="660" actId="20577"/>
        <pc:sldMkLst>
          <pc:docMk/>
          <pc:sldMk cId="2909330710" sldId="294"/>
        </pc:sldMkLst>
        <pc:spChg chg="mod">
          <ac:chgData name="Sally McPhail (HEIW)" userId="6922770a-62e3-4787-9889-63d0759634db" providerId="ADAL" clId="{6A5216C8-6AFC-4DCF-8660-E31F196C7951}" dt="2025-07-08T08:52:35.058" v="660" actId="20577"/>
          <ac:spMkLst>
            <pc:docMk/>
            <pc:sldMk cId="2909330710" sldId="294"/>
            <ac:spMk id="18" creationId="{80D8069A-F870-4E26-9875-A5C2DC4F3294}"/>
          </ac:spMkLst>
        </pc:spChg>
      </pc:sldChg>
      <pc:sldChg chg="modSp mod">
        <pc:chgData name="Sally McPhail (HEIW)" userId="6922770a-62e3-4787-9889-63d0759634db" providerId="ADAL" clId="{6A5216C8-6AFC-4DCF-8660-E31F196C7951}" dt="2025-07-08T08:18:38.411" v="61" actId="20577"/>
        <pc:sldMkLst>
          <pc:docMk/>
          <pc:sldMk cId="1069404083" sldId="296"/>
        </pc:sldMkLst>
        <pc:spChg chg="mod">
          <ac:chgData name="Sally McPhail (HEIW)" userId="6922770a-62e3-4787-9889-63d0759634db" providerId="ADAL" clId="{6A5216C8-6AFC-4DCF-8660-E31F196C7951}" dt="2025-07-08T08:18:38.411" v="61" actId="20577"/>
          <ac:spMkLst>
            <pc:docMk/>
            <pc:sldMk cId="1069404083" sldId="296"/>
            <ac:spMk id="9" creationId="{8C5C99C0-8E76-3A88-F0E4-A69B3673E1CF}"/>
          </ac:spMkLst>
        </pc:spChg>
      </pc:sldChg>
      <pc:sldChg chg="modSp">
        <pc:chgData name="Sally McPhail (HEIW)" userId="6922770a-62e3-4787-9889-63d0759634db" providerId="ADAL" clId="{6A5216C8-6AFC-4DCF-8660-E31F196C7951}" dt="2025-07-08T08:40:09.857" v="429" actId="20577"/>
        <pc:sldMkLst>
          <pc:docMk/>
          <pc:sldMk cId="3133123316" sldId="297"/>
        </pc:sldMkLst>
        <pc:graphicFrameChg chg="mod">
          <ac:chgData name="Sally McPhail (HEIW)" userId="6922770a-62e3-4787-9889-63d0759634db" providerId="ADAL" clId="{6A5216C8-6AFC-4DCF-8660-E31F196C7951}" dt="2025-07-08T08:40:09.857" v="429" actId="20577"/>
          <ac:graphicFrameMkLst>
            <pc:docMk/>
            <pc:sldMk cId="3133123316" sldId="297"/>
            <ac:graphicFrameMk id="20" creationId="{C8FD5771-CF9A-D7E0-46CB-90F42EC00B5E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148C8-A698-4CA4-A7E6-58034CE5D0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BB615A07-3CE6-424E-986C-D594A25FFB06}">
      <dgm:prSet/>
      <dgm:spPr/>
      <dgm:t>
        <a:bodyPr rtlCol="0"/>
        <a:lstStyle/>
        <a:p>
          <a:pPr rtl="0"/>
          <a:r>
            <a:rPr lang="cy-gb"/>
            <a:t>Profiad hyfforddi arbenigol y DU (ATC)</a:t>
          </a:r>
        </a:p>
      </dgm:t>
    </dgm:pt>
    <dgm:pt modelId="{F02F8454-50CB-4F27-8722-2C2B8FE243B6}" type="parTrans" cxnId="{1E1E97E6-7948-4EA7-A622-299655EBBCE1}">
      <dgm:prSet/>
      <dgm:spPr/>
      <dgm:t>
        <a:bodyPr rtlCol="0"/>
        <a:lstStyle/>
        <a:p>
          <a:pPr rtl="0"/>
          <a:endParaRPr lang="en-GB"/>
        </a:p>
      </dgm:t>
    </dgm:pt>
    <dgm:pt modelId="{8F209D1A-C18B-4A70-82DA-B7C8E28AE9AF}" type="sibTrans" cxnId="{1E1E97E6-7948-4EA7-A622-299655EBBCE1}">
      <dgm:prSet/>
      <dgm:spPr/>
      <dgm:t>
        <a:bodyPr rtlCol="0"/>
        <a:lstStyle/>
        <a:p>
          <a:pPr rtl="0"/>
          <a:endParaRPr lang="en-GB"/>
        </a:p>
      </dgm:t>
    </dgm:pt>
    <dgm:pt modelId="{C870FAFD-96A1-4942-9FF8-49495AF6DAB8}">
      <dgm:prSet/>
      <dgm:spPr/>
      <dgm:t>
        <a:bodyPr rtlCol="0"/>
        <a:lstStyle/>
        <a:p>
          <a:pPr rtl="0"/>
          <a:r>
            <a:rPr lang="cy-gb"/>
            <a:t>Ffurflenni canlyniad ARCP ar ffurf PDF</a:t>
          </a:r>
          <a:br>
            <a:rPr lang="en-GB" dirty="0"/>
          </a:br>
          <a:endParaRPr lang="en-GB" dirty="0"/>
        </a:p>
      </dgm:t>
    </dgm:pt>
    <dgm:pt modelId="{7E19F39D-E8BC-4C81-8CCF-D3E4E63D96A9}" type="parTrans" cxnId="{6EB700A2-27D7-4A46-8152-DE84EE1DCE92}">
      <dgm:prSet/>
      <dgm:spPr/>
      <dgm:t>
        <a:bodyPr rtlCol="0"/>
        <a:lstStyle/>
        <a:p>
          <a:pPr rtl="0"/>
          <a:endParaRPr lang="en-GB"/>
        </a:p>
      </dgm:t>
    </dgm:pt>
    <dgm:pt modelId="{6E4FAB8A-276F-46F4-B26A-2BF21B64DA04}" type="sibTrans" cxnId="{6EB700A2-27D7-4A46-8152-DE84EE1DCE92}">
      <dgm:prSet/>
      <dgm:spPr/>
      <dgm:t>
        <a:bodyPr rtlCol="0"/>
        <a:lstStyle/>
        <a:p>
          <a:pPr rtl="0"/>
          <a:endParaRPr lang="en-GB"/>
        </a:p>
      </dgm:t>
    </dgm:pt>
    <dgm:pt modelId="{09736726-9169-4C70-8A94-C0AFCDF2A864}">
      <dgm:prSet/>
      <dgm:spPr/>
      <dgm:t>
        <a:bodyPr rtlCol="0"/>
        <a:lstStyle/>
        <a:p>
          <a:pPr rtl="0"/>
          <a:r>
            <a:rPr lang="cy-gb" dirty="0"/>
            <a:t>Os yw eich ffurflen/ffurflenni ARCP o’ch rhaglen hyfforddi flaenorol yn cynnwys canlyniad 2, 3, 4 neu N22, mae’n hanfodol eich bod yn darparu datganiad esboniadol yn y maes a ddarperir ac yn myfyrio ar sut y bydd unrhyw faterion a nodir yn cael eu datrys yn y rhaglen hyfforddi meddygon teulu.</a:t>
          </a:r>
          <a:br>
            <a:rPr lang="en-GB" dirty="0"/>
          </a:br>
          <a:endParaRPr lang="en-GB" dirty="0"/>
        </a:p>
      </dgm:t>
    </dgm:pt>
    <dgm:pt modelId="{E20BDBF8-8FD5-41DB-88C9-51D508AA490C}" type="parTrans" cxnId="{3417C56C-2293-4736-983C-C3B0D8D72CD8}">
      <dgm:prSet/>
      <dgm:spPr/>
      <dgm:t>
        <a:bodyPr rtlCol="0"/>
        <a:lstStyle/>
        <a:p>
          <a:pPr rtl="0"/>
          <a:endParaRPr lang="en-GB"/>
        </a:p>
      </dgm:t>
    </dgm:pt>
    <dgm:pt modelId="{DFA6A7B0-D07E-4560-AD9F-9259251A3580}" type="sibTrans" cxnId="{3417C56C-2293-4736-983C-C3B0D8D72CD8}">
      <dgm:prSet/>
      <dgm:spPr/>
      <dgm:t>
        <a:bodyPr rtlCol="0"/>
        <a:lstStyle/>
        <a:p>
          <a:pPr rtl="0"/>
          <a:endParaRPr lang="en-GB"/>
        </a:p>
      </dgm:t>
    </dgm:pt>
    <dgm:pt modelId="{680DDDCF-A86D-445D-AE69-A8925F8385B3}">
      <dgm:prSet/>
      <dgm:spPr/>
      <dgm:t>
        <a:bodyPr rtlCol="0"/>
        <a:lstStyle/>
        <a:p>
          <a:pPr rtl="0"/>
          <a:r>
            <a:rPr lang="cy-gb" dirty="0"/>
            <a:t>Bydd angen i chi anfon llythyr oddi wrth eich Pennaeth Ysgol neu Ddirprwy i ategu hyn</a:t>
          </a:r>
        </a:p>
      </dgm:t>
    </dgm:pt>
    <dgm:pt modelId="{B5A4DFF5-D7C8-4CF7-8D36-309BC567A7D5}" type="parTrans" cxnId="{B3F912AE-2309-4A41-A647-D1458BC87B88}">
      <dgm:prSet/>
      <dgm:spPr/>
      <dgm:t>
        <a:bodyPr rtlCol="0"/>
        <a:lstStyle/>
        <a:p>
          <a:pPr rtl="0"/>
          <a:endParaRPr lang="en-GB"/>
        </a:p>
      </dgm:t>
    </dgm:pt>
    <dgm:pt modelId="{FCB27B58-88B4-4912-9BB6-DB4F6427C636}" type="sibTrans" cxnId="{B3F912AE-2309-4A41-A647-D1458BC87B88}">
      <dgm:prSet/>
      <dgm:spPr/>
      <dgm:t>
        <a:bodyPr rtlCol="0"/>
        <a:lstStyle/>
        <a:p>
          <a:pPr rtl="0"/>
          <a:endParaRPr lang="en-GB"/>
        </a:p>
      </dgm:t>
    </dgm:pt>
    <dgm:pt modelId="{9F6BCCDD-F19C-44E8-94F0-8A51BFF5EC28}">
      <dgm:prSet/>
      <dgm:spPr/>
      <dgm:t>
        <a:bodyPr rtlCol="0"/>
        <a:lstStyle/>
        <a:p>
          <a:pPr rtl="0"/>
          <a:r>
            <a:rPr lang="cy-gb" dirty="0"/>
            <a:t>CV – yr union ddyddiadau, yn cwmpasu'r 5 mlynedd diwethaf</a:t>
          </a:r>
          <a:br>
            <a:rPr lang="en-GB" dirty="0"/>
          </a:br>
          <a:endParaRPr lang="en-GB" dirty="0"/>
        </a:p>
      </dgm:t>
    </dgm:pt>
    <dgm:pt modelId="{7CBB9E95-0C5D-42C7-9E1E-7E78900977DE}" type="parTrans" cxnId="{DD1A07FD-22FE-475F-B7BE-3DC31AEC8A88}">
      <dgm:prSet/>
      <dgm:spPr/>
      <dgm:t>
        <a:bodyPr rtlCol="0"/>
        <a:lstStyle/>
        <a:p>
          <a:pPr rtl="0"/>
          <a:endParaRPr lang="en-GB"/>
        </a:p>
      </dgm:t>
    </dgm:pt>
    <dgm:pt modelId="{A54202F6-3D35-44A7-AE84-8ED03A7EEBED}" type="sibTrans" cxnId="{DD1A07FD-22FE-475F-B7BE-3DC31AEC8A88}">
      <dgm:prSet/>
      <dgm:spPr/>
      <dgm:t>
        <a:bodyPr rtlCol="0"/>
        <a:lstStyle/>
        <a:p>
          <a:pPr rtl="0"/>
          <a:endParaRPr lang="en-GB"/>
        </a:p>
      </dgm:t>
    </dgm:pt>
    <dgm:pt modelId="{50A86087-6588-4EBB-87B0-86ACDC75A516}">
      <dgm:prSet/>
      <dgm:spPr/>
      <dgm:t>
        <a:bodyPr rtlCol="0"/>
        <a:lstStyle/>
        <a:p>
          <a:pPr rtl="0"/>
          <a:endParaRPr lang="en-GB" dirty="0"/>
        </a:p>
      </dgm:t>
    </dgm:pt>
    <dgm:pt modelId="{4C187FE1-29C8-4309-BCE3-616925613576}" type="parTrans" cxnId="{A1705AC9-3C01-46A9-8611-3916B93ED86B}">
      <dgm:prSet/>
      <dgm:spPr/>
      <dgm:t>
        <a:bodyPr rtlCol="0"/>
        <a:lstStyle/>
        <a:p>
          <a:pPr rtl="0"/>
          <a:endParaRPr lang="en-GB"/>
        </a:p>
      </dgm:t>
    </dgm:pt>
    <dgm:pt modelId="{EB40A8D8-CD76-4C57-BA3E-77ABFF68E83E}" type="sibTrans" cxnId="{A1705AC9-3C01-46A9-8611-3916B93ED86B}">
      <dgm:prSet/>
      <dgm:spPr/>
      <dgm:t>
        <a:bodyPr rtlCol="0"/>
        <a:lstStyle/>
        <a:p>
          <a:pPr rtl="0"/>
          <a:endParaRPr lang="en-GB"/>
        </a:p>
      </dgm:t>
    </dgm:pt>
    <dgm:pt modelId="{9E021816-3A54-4B39-B97A-4DE01373E433}" type="pres">
      <dgm:prSet presAssocID="{49E148C8-A698-4CA4-A7E6-58034CE5D001}" presName="linear" presStyleCnt="0">
        <dgm:presLayoutVars>
          <dgm:animLvl val="lvl"/>
          <dgm:resizeHandles val="exact"/>
        </dgm:presLayoutVars>
      </dgm:prSet>
      <dgm:spPr/>
    </dgm:pt>
    <dgm:pt modelId="{4AB43EC4-AB97-43D3-8670-FBEF41779B56}" type="pres">
      <dgm:prSet presAssocID="{BB615A07-3CE6-424E-986C-D594A25FFB06}" presName="parentText" presStyleLbl="node1" presStyleIdx="0" presStyleCnt="1" custScaleY="92239">
        <dgm:presLayoutVars>
          <dgm:chMax val="0"/>
          <dgm:bulletEnabled val="1"/>
        </dgm:presLayoutVars>
      </dgm:prSet>
      <dgm:spPr/>
    </dgm:pt>
    <dgm:pt modelId="{8163DE2A-A100-45ED-8362-4D4D90C9EBBB}" type="pres">
      <dgm:prSet presAssocID="{BB615A07-3CE6-424E-986C-D594A25FFB0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486BCF15-698E-4E32-9DD6-6330F5C9D22E}" type="presOf" srcId="{9F6BCCDD-F19C-44E8-94F0-8A51BFF5EC28}" destId="{8163DE2A-A100-45ED-8362-4D4D90C9EBBB}" srcOrd="0" destOrd="1" presId="urn:microsoft.com/office/officeart/2005/8/layout/vList2"/>
    <dgm:cxn modelId="{16149322-B499-4C38-9A0B-5ACEC342EAAD}" type="presOf" srcId="{C870FAFD-96A1-4942-9FF8-49495AF6DAB8}" destId="{8163DE2A-A100-45ED-8362-4D4D90C9EBBB}" srcOrd="0" destOrd="2" presId="urn:microsoft.com/office/officeart/2005/8/layout/vList2"/>
    <dgm:cxn modelId="{3417C56C-2293-4736-983C-C3B0D8D72CD8}" srcId="{BB615A07-3CE6-424E-986C-D594A25FFB06}" destId="{09736726-9169-4C70-8A94-C0AFCDF2A864}" srcOrd="3" destOrd="0" parTransId="{E20BDBF8-8FD5-41DB-88C9-51D508AA490C}" sibTransId="{DFA6A7B0-D07E-4560-AD9F-9259251A3580}"/>
    <dgm:cxn modelId="{20DF2C84-5F3D-44E1-8D86-BF0B6E0778F7}" type="presOf" srcId="{680DDDCF-A86D-445D-AE69-A8925F8385B3}" destId="{8163DE2A-A100-45ED-8362-4D4D90C9EBBB}" srcOrd="0" destOrd="4" presId="urn:microsoft.com/office/officeart/2005/8/layout/vList2"/>
    <dgm:cxn modelId="{6EB700A2-27D7-4A46-8152-DE84EE1DCE92}" srcId="{BB615A07-3CE6-424E-986C-D594A25FFB06}" destId="{C870FAFD-96A1-4942-9FF8-49495AF6DAB8}" srcOrd="2" destOrd="0" parTransId="{7E19F39D-E8BC-4C81-8CCF-D3E4E63D96A9}" sibTransId="{6E4FAB8A-276F-46F4-B26A-2BF21B64DA04}"/>
    <dgm:cxn modelId="{B3F912AE-2309-4A41-A647-D1458BC87B88}" srcId="{BB615A07-3CE6-424E-986C-D594A25FFB06}" destId="{680DDDCF-A86D-445D-AE69-A8925F8385B3}" srcOrd="4" destOrd="0" parTransId="{B5A4DFF5-D7C8-4CF7-8D36-309BC567A7D5}" sibTransId="{FCB27B58-88B4-4912-9BB6-DB4F6427C636}"/>
    <dgm:cxn modelId="{AF1152B2-88FD-4CC9-B897-8F06E2309A95}" type="presOf" srcId="{09736726-9169-4C70-8A94-C0AFCDF2A864}" destId="{8163DE2A-A100-45ED-8362-4D4D90C9EBBB}" srcOrd="0" destOrd="3" presId="urn:microsoft.com/office/officeart/2005/8/layout/vList2"/>
    <dgm:cxn modelId="{A1705AC9-3C01-46A9-8611-3916B93ED86B}" srcId="{BB615A07-3CE6-424E-986C-D594A25FFB06}" destId="{50A86087-6588-4EBB-87B0-86ACDC75A516}" srcOrd="0" destOrd="0" parTransId="{4C187FE1-29C8-4309-BCE3-616925613576}" sibTransId="{EB40A8D8-CD76-4C57-BA3E-77ABFF68E83E}"/>
    <dgm:cxn modelId="{E6CDBEC9-9487-4796-BBAA-D22AFECDDFDE}" type="presOf" srcId="{BB615A07-3CE6-424E-986C-D594A25FFB06}" destId="{4AB43EC4-AB97-43D3-8670-FBEF41779B56}" srcOrd="0" destOrd="0" presId="urn:microsoft.com/office/officeart/2005/8/layout/vList2"/>
    <dgm:cxn modelId="{6EFDBACB-5AF9-482C-A352-3F39DF3A9EAA}" type="presOf" srcId="{49E148C8-A698-4CA4-A7E6-58034CE5D001}" destId="{9E021816-3A54-4B39-B97A-4DE01373E433}" srcOrd="0" destOrd="0" presId="urn:microsoft.com/office/officeart/2005/8/layout/vList2"/>
    <dgm:cxn modelId="{C5A420E3-38CC-4C3F-8688-C3FD872EA680}" type="presOf" srcId="{50A86087-6588-4EBB-87B0-86ACDC75A516}" destId="{8163DE2A-A100-45ED-8362-4D4D90C9EBBB}" srcOrd="0" destOrd="0" presId="urn:microsoft.com/office/officeart/2005/8/layout/vList2"/>
    <dgm:cxn modelId="{1E1E97E6-7948-4EA7-A622-299655EBBCE1}" srcId="{49E148C8-A698-4CA4-A7E6-58034CE5D001}" destId="{BB615A07-3CE6-424E-986C-D594A25FFB06}" srcOrd="0" destOrd="0" parTransId="{F02F8454-50CB-4F27-8722-2C2B8FE243B6}" sibTransId="{8F209D1A-C18B-4A70-82DA-B7C8E28AE9AF}"/>
    <dgm:cxn modelId="{DD1A07FD-22FE-475F-B7BE-3DC31AEC8A88}" srcId="{BB615A07-3CE6-424E-986C-D594A25FFB06}" destId="{9F6BCCDD-F19C-44E8-94F0-8A51BFF5EC28}" srcOrd="1" destOrd="0" parTransId="{7CBB9E95-0C5D-42C7-9E1E-7E78900977DE}" sibTransId="{A54202F6-3D35-44A7-AE84-8ED03A7EEBED}"/>
    <dgm:cxn modelId="{30B9014C-0E66-4089-B44F-4E2A81510AB9}" type="presParOf" srcId="{9E021816-3A54-4B39-B97A-4DE01373E433}" destId="{4AB43EC4-AB97-43D3-8670-FBEF41779B56}" srcOrd="0" destOrd="0" presId="urn:microsoft.com/office/officeart/2005/8/layout/vList2"/>
    <dgm:cxn modelId="{2400B755-0ED9-4690-8B0C-50CEEBC746DC}" type="presParOf" srcId="{9E021816-3A54-4B39-B97A-4DE01373E433}" destId="{8163DE2A-A100-45ED-8362-4D4D90C9EBB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23BBC6-86D7-4F50-8715-FCA60E2D82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312CE083-C41E-4FCC-A6DB-1E203711370B}">
      <dgm:prSet custT="1"/>
      <dgm:spPr/>
      <dgm:t>
        <a:bodyPr rtlCol="0"/>
        <a:lstStyle/>
        <a:p>
          <a:pPr rtl="0"/>
          <a:r>
            <a:rPr lang="cy-gb" sz="2600"/>
            <a:t>Profiad Heb fod yn Hyfforddiant yn y DU</a:t>
          </a:r>
        </a:p>
      </dgm:t>
    </dgm:pt>
    <dgm:pt modelId="{0F2A2866-7BEC-463C-8C06-37FD28F4A8AB}" type="parTrans" cxnId="{09FD8428-5319-481A-8082-885A4198A0B4}">
      <dgm:prSet/>
      <dgm:spPr/>
      <dgm:t>
        <a:bodyPr rtlCol="0"/>
        <a:lstStyle/>
        <a:p>
          <a:pPr rtl="0"/>
          <a:endParaRPr lang="en-GB"/>
        </a:p>
      </dgm:t>
    </dgm:pt>
    <dgm:pt modelId="{5E0E02E6-D060-45E7-BE59-F4F1D2E83EC8}" type="sibTrans" cxnId="{09FD8428-5319-481A-8082-885A4198A0B4}">
      <dgm:prSet/>
      <dgm:spPr/>
      <dgm:t>
        <a:bodyPr rtlCol="0"/>
        <a:lstStyle/>
        <a:p>
          <a:pPr rtl="0"/>
          <a:endParaRPr lang="en-GB"/>
        </a:p>
      </dgm:t>
    </dgm:pt>
    <dgm:pt modelId="{80281D85-8B53-4C6E-BF64-E9D749336565}">
      <dgm:prSet custT="1"/>
      <dgm:spPr/>
      <dgm:t>
        <a:bodyPr rtlCol="0"/>
        <a:lstStyle/>
        <a:p>
          <a:pPr rtl="0"/>
          <a:r>
            <a:rPr lang="cy-gb" sz="2000" dirty="0"/>
            <a:t>CV – yr  union ddyddiadau, yn cwmpasu'r 5 mlynedd diwethaf</a:t>
          </a:r>
        </a:p>
      </dgm:t>
    </dgm:pt>
    <dgm:pt modelId="{314D7A4D-DEFB-46D4-B619-A7A0AD31D833}" type="parTrans" cxnId="{1048934E-01C1-406F-AA36-856A8866FB65}">
      <dgm:prSet/>
      <dgm:spPr/>
      <dgm:t>
        <a:bodyPr rtlCol="0"/>
        <a:lstStyle/>
        <a:p>
          <a:pPr rtl="0"/>
          <a:endParaRPr lang="en-GB"/>
        </a:p>
      </dgm:t>
    </dgm:pt>
    <dgm:pt modelId="{F3C3F758-6977-4D57-91EB-169976E7FAA6}" type="sibTrans" cxnId="{1048934E-01C1-406F-AA36-856A8866FB65}">
      <dgm:prSet/>
      <dgm:spPr/>
      <dgm:t>
        <a:bodyPr rtlCol="0"/>
        <a:lstStyle/>
        <a:p>
          <a:pPr rtl="0"/>
          <a:endParaRPr lang="en-GB"/>
        </a:p>
      </dgm:t>
    </dgm:pt>
    <dgm:pt modelId="{AA13F916-F697-4193-9EC2-EDF5D7068B88}">
      <dgm:prSet custT="1"/>
      <dgm:spPr/>
      <dgm:t>
        <a:bodyPr rtlCol="0"/>
        <a:lstStyle/>
        <a:p>
          <a:pPr rtl="0"/>
          <a:r>
            <a:rPr lang="cy-gb" sz="2000" dirty="0"/>
            <a:t>Datganiad cyflogaeth ar gyfer pob swydd – yr union ddyddiadau</a:t>
          </a:r>
        </a:p>
      </dgm:t>
    </dgm:pt>
    <dgm:pt modelId="{76550AE2-D7CC-4CC4-94F8-878C709BFB8D}" type="parTrans" cxnId="{5B3BA8FB-79C8-4626-BA23-982F19E97A71}">
      <dgm:prSet/>
      <dgm:spPr/>
      <dgm:t>
        <a:bodyPr rtlCol="0"/>
        <a:lstStyle/>
        <a:p>
          <a:pPr rtl="0"/>
          <a:endParaRPr lang="en-GB"/>
        </a:p>
      </dgm:t>
    </dgm:pt>
    <dgm:pt modelId="{31C5B7A1-3E11-4D93-BEE1-7B487965C4BF}" type="sibTrans" cxnId="{5B3BA8FB-79C8-4626-BA23-982F19E97A71}">
      <dgm:prSet/>
      <dgm:spPr/>
      <dgm:t>
        <a:bodyPr rtlCol="0"/>
        <a:lstStyle/>
        <a:p>
          <a:pPr rtl="0"/>
          <a:endParaRPr lang="en-GB"/>
        </a:p>
      </dgm:t>
    </dgm:pt>
    <dgm:pt modelId="{17E1B41B-8149-4165-BBDF-187852B42644}">
      <dgm:prSet custT="1"/>
      <dgm:spPr/>
      <dgm:t>
        <a:bodyPr rtlCol="0"/>
        <a:lstStyle/>
        <a:p>
          <a:pPr rtl="0"/>
          <a:r>
            <a:rPr lang="cy-gb" sz="2000"/>
            <a:t>Swydd ddisgrifiad </a:t>
          </a:r>
        </a:p>
      </dgm:t>
    </dgm:pt>
    <dgm:pt modelId="{D2C241E3-1A2E-4186-B8B4-2AD942894D09}" type="parTrans" cxnId="{593E446C-D491-41ED-87C0-432716F9BE83}">
      <dgm:prSet/>
      <dgm:spPr/>
      <dgm:t>
        <a:bodyPr rtlCol="0"/>
        <a:lstStyle/>
        <a:p>
          <a:pPr rtl="0"/>
          <a:endParaRPr lang="en-GB"/>
        </a:p>
      </dgm:t>
    </dgm:pt>
    <dgm:pt modelId="{F5CE14DE-4D8E-4C09-9180-0FEDC82235B0}" type="sibTrans" cxnId="{593E446C-D491-41ED-87C0-432716F9BE83}">
      <dgm:prSet/>
      <dgm:spPr/>
      <dgm:t>
        <a:bodyPr rtlCol="0"/>
        <a:lstStyle/>
        <a:p>
          <a:pPr rtl="0"/>
          <a:endParaRPr lang="en-GB"/>
        </a:p>
      </dgm:t>
    </dgm:pt>
    <dgm:pt modelId="{29BB6F75-BC5F-4382-8F12-838793485846}">
      <dgm:prSet custT="1"/>
      <dgm:spPr/>
      <dgm:t>
        <a:bodyPr rtlCol="0"/>
        <a:lstStyle/>
        <a:p>
          <a:pPr rtl="0"/>
          <a:r>
            <a:rPr lang="cy-gb" sz="2000"/>
            <a:t>Dogfennaeth arfarnu</a:t>
          </a:r>
        </a:p>
      </dgm:t>
    </dgm:pt>
    <dgm:pt modelId="{DBCFD459-BA98-4B54-9808-8ADDA00793E9}" type="parTrans" cxnId="{3366ED6B-3DF1-4379-9C63-9FF1B6E8F6A3}">
      <dgm:prSet/>
      <dgm:spPr/>
      <dgm:t>
        <a:bodyPr rtlCol="0"/>
        <a:lstStyle/>
        <a:p>
          <a:pPr rtl="0"/>
          <a:endParaRPr lang="en-GB"/>
        </a:p>
      </dgm:t>
    </dgm:pt>
    <dgm:pt modelId="{A9850512-13FB-4357-98CB-29A84A5EECCB}" type="sibTrans" cxnId="{3366ED6B-3DF1-4379-9C63-9FF1B6E8F6A3}">
      <dgm:prSet/>
      <dgm:spPr/>
      <dgm:t>
        <a:bodyPr rtlCol="0"/>
        <a:lstStyle/>
        <a:p>
          <a:pPr rtl="0"/>
          <a:endParaRPr lang="en-GB"/>
        </a:p>
      </dgm:t>
    </dgm:pt>
    <dgm:pt modelId="{F834018D-463C-423F-A75A-018A2DE496DA}">
      <dgm:prSet custT="1"/>
      <dgm:spPr/>
      <dgm:t>
        <a:bodyPr rtlCol="0"/>
        <a:lstStyle/>
        <a:p>
          <a:pPr rtl="0"/>
          <a:r>
            <a:rPr lang="cy-gb" sz="2000" dirty="0"/>
            <a:t>Geirda neu adroddiad/</a:t>
          </a:r>
          <a:r>
            <a:rPr lang="cy-gb" sz="2000" dirty="0" err="1"/>
            <a:t>au</a:t>
          </a:r>
          <a:r>
            <a:rPr lang="cy-gb" sz="2000" dirty="0"/>
            <a:t> diwedd swydd</a:t>
          </a:r>
        </a:p>
      </dgm:t>
    </dgm:pt>
    <dgm:pt modelId="{2609AE10-9676-4A46-B811-32A78A8D5386}" type="parTrans" cxnId="{13C2F796-8A5C-41D1-85B9-E59C2E365424}">
      <dgm:prSet/>
      <dgm:spPr/>
      <dgm:t>
        <a:bodyPr rtlCol="0"/>
        <a:lstStyle/>
        <a:p>
          <a:pPr rtl="0"/>
          <a:endParaRPr lang="en-GB"/>
        </a:p>
      </dgm:t>
    </dgm:pt>
    <dgm:pt modelId="{F69584B0-5ACC-488A-9677-E79424CA61A6}" type="sibTrans" cxnId="{13C2F796-8A5C-41D1-85B9-E59C2E365424}">
      <dgm:prSet/>
      <dgm:spPr/>
      <dgm:t>
        <a:bodyPr rtlCol="0"/>
        <a:lstStyle/>
        <a:p>
          <a:pPr rtl="0"/>
          <a:endParaRPr lang="en-GB"/>
        </a:p>
      </dgm:t>
    </dgm:pt>
    <dgm:pt modelId="{680DBFFE-50E4-4A6A-A5E8-4826C1849310}">
      <dgm:prSet custT="1"/>
      <dgm:spPr/>
      <dgm:t>
        <a:bodyPr rtlCol="0"/>
        <a:lstStyle/>
        <a:p>
          <a:pPr rtl="0"/>
          <a:endParaRPr lang="en-GB" sz="2000" dirty="0"/>
        </a:p>
      </dgm:t>
    </dgm:pt>
    <dgm:pt modelId="{11CD5409-ECEA-4C63-88BC-C65D3EC1DED6}" type="parTrans" cxnId="{D906FDA9-A839-4EC7-A446-BB9522CAD5D8}">
      <dgm:prSet/>
      <dgm:spPr/>
      <dgm:t>
        <a:bodyPr rtlCol="0"/>
        <a:lstStyle/>
        <a:p>
          <a:pPr rtl="0"/>
          <a:endParaRPr lang="en-GB"/>
        </a:p>
      </dgm:t>
    </dgm:pt>
    <dgm:pt modelId="{89621B65-1CBE-4F64-B9DC-26AA741663B6}" type="sibTrans" cxnId="{D906FDA9-A839-4EC7-A446-BB9522CAD5D8}">
      <dgm:prSet/>
      <dgm:spPr/>
      <dgm:t>
        <a:bodyPr rtlCol="0"/>
        <a:lstStyle/>
        <a:p>
          <a:pPr rtl="0"/>
          <a:endParaRPr lang="en-GB"/>
        </a:p>
      </dgm:t>
    </dgm:pt>
    <dgm:pt modelId="{A4178B86-CB31-46A7-883C-3796571AD1DA}">
      <dgm:prSet custT="1"/>
      <dgm:spPr/>
      <dgm:t>
        <a:bodyPr rtlCol="0"/>
        <a:lstStyle/>
        <a:p>
          <a:pPr rtl="0"/>
          <a:endParaRPr lang="en-GB" sz="2000" dirty="0"/>
        </a:p>
      </dgm:t>
    </dgm:pt>
    <dgm:pt modelId="{39D348E6-BA55-4ECB-9BA3-066DE6959244}" type="parTrans" cxnId="{1565C045-E084-49B3-9BB2-91E63F07169C}">
      <dgm:prSet/>
      <dgm:spPr/>
      <dgm:t>
        <a:bodyPr rtlCol="0"/>
        <a:lstStyle/>
        <a:p>
          <a:pPr rtl="0"/>
          <a:endParaRPr lang="en-GB"/>
        </a:p>
      </dgm:t>
    </dgm:pt>
    <dgm:pt modelId="{52DBEC6E-9222-46E3-BBBF-CFA9C690741F}" type="sibTrans" cxnId="{1565C045-E084-49B3-9BB2-91E63F07169C}">
      <dgm:prSet/>
      <dgm:spPr/>
      <dgm:t>
        <a:bodyPr rtlCol="0"/>
        <a:lstStyle/>
        <a:p>
          <a:pPr rtl="0"/>
          <a:endParaRPr lang="en-GB"/>
        </a:p>
      </dgm:t>
    </dgm:pt>
    <dgm:pt modelId="{AEB429E4-6BB4-41FF-9F79-48C4C3129C46}">
      <dgm:prSet custT="1"/>
      <dgm:spPr/>
      <dgm:t>
        <a:bodyPr rtlCol="0"/>
        <a:lstStyle/>
        <a:p>
          <a:pPr rtl="0"/>
          <a:endParaRPr lang="en-GB" sz="2000" dirty="0"/>
        </a:p>
      </dgm:t>
    </dgm:pt>
    <dgm:pt modelId="{C1E4B539-BB42-45BA-B213-6121C32DA57F}" type="parTrans" cxnId="{7A012427-AE17-4AC1-97EB-6FE0A9858137}">
      <dgm:prSet/>
      <dgm:spPr/>
      <dgm:t>
        <a:bodyPr rtlCol="0"/>
        <a:lstStyle/>
        <a:p>
          <a:pPr rtl="0"/>
          <a:endParaRPr lang="en-GB"/>
        </a:p>
      </dgm:t>
    </dgm:pt>
    <dgm:pt modelId="{8094547D-41DB-4C8D-9E4F-0CF3D969C2F0}" type="sibTrans" cxnId="{7A012427-AE17-4AC1-97EB-6FE0A9858137}">
      <dgm:prSet/>
      <dgm:spPr/>
      <dgm:t>
        <a:bodyPr rtlCol="0"/>
        <a:lstStyle/>
        <a:p>
          <a:pPr rtl="0"/>
          <a:endParaRPr lang="en-GB"/>
        </a:p>
      </dgm:t>
    </dgm:pt>
    <dgm:pt modelId="{64497162-3805-46B8-AD19-175497ACC717}">
      <dgm:prSet custT="1"/>
      <dgm:spPr/>
      <dgm:t>
        <a:bodyPr rtlCol="0"/>
        <a:lstStyle/>
        <a:p>
          <a:pPr rtl="0"/>
          <a:endParaRPr lang="en-GB" sz="2000" dirty="0"/>
        </a:p>
      </dgm:t>
    </dgm:pt>
    <dgm:pt modelId="{3590DFF0-3794-47AF-9C2A-6550078EF33C}" type="parTrans" cxnId="{20565A2C-0FED-4F80-A6C7-2C1AA9016422}">
      <dgm:prSet/>
      <dgm:spPr/>
      <dgm:t>
        <a:bodyPr rtlCol="0"/>
        <a:lstStyle/>
        <a:p>
          <a:pPr rtl="0"/>
          <a:endParaRPr lang="en-GB"/>
        </a:p>
      </dgm:t>
    </dgm:pt>
    <dgm:pt modelId="{B93DEDE3-8B5B-4176-A9DB-8010B8E294A9}" type="sibTrans" cxnId="{20565A2C-0FED-4F80-A6C7-2C1AA9016422}">
      <dgm:prSet/>
      <dgm:spPr/>
      <dgm:t>
        <a:bodyPr rtlCol="0"/>
        <a:lstStyle/>
        <a:p>
          <a:pPr rtl="0"/>
          <a:endParaRPr lang="en-GB"/>
        </a:p>
      </dgm:t>
    </dgm:pt>
    <dgm:pt modelId="{1827BD3F-C4F7-40FB-A2F4-4E733423133D}">
      <dgm:prSet custT="1"/>
      <dgm:spPr/>
      <dgm:t>
        <a:bodyPr rtlCol="0"/>
        <a:lstStyle/>
        <a:p>
          <a:pPr rtl="0"/>
          <a:endParaRPr lang="en-GB" sz="2000" dirty="0"/>
        </a:p>
      </dgm:t>
    </dgm:pt>
    <dgm:pt modelId="{753429EA-37A1-433E-ABED-AF8708C80F20}" type="parTrans" cxnId="{DAA11D60-BDE7-4A94-8708-4B34900BCFBA}">
      <dgm:prSet/>
      <dgm:spPr/>
      <dgm:t>
        <a:bodyPr rtlCol="0"/>
        <a:lstStyle/>
        <a:p>
          <a:pPr rtl="0"/>
          <a:endParaRPr lang="en-GB"/>
        </a:p>
      </dgm:t>
    </dgm:pt>
    <dgm:pt modelId="{8990BFC8-E57E-43D8-AF95-896EF4291581}" type="sibTrans" cxnId="{DAA11D60-BDE7-4A94-8708-4B34900BCFBA}">
      <dgm:prSet/>
      <dgm:spPr/>
      <dgm:t>
        <a:bodyPr rtlCol="0"/>
        <a:lstStyle/>
        <a:p>
          <a:pPr rtl="0"/>
          <a:endParaRPr lang="en-GB"/>
        </a:p>
      </dgm:t>
    </dgm:pt>
    <dgm:pt modelId="{B230080B-6237-421F-8F42-012AD4656C59}" type="pres">
      <dgm:prSet presAssocID="{0523BBC6-86D7-4F50-8715-FCA60E2D8248}" presName="linear" presStyleCnt="0">
        <dgm:presLayoutVars>
          <dgm:animLvl val="lvl"/>
          <dgm:resizeHandles val="exact"/>
        </dgm:presLayoutVars>
      </dgm:prSet>
      <dgm:spPr/>
    </dgm:pt>
    <dgm:pt modelId="{3D199A23-9F40-47EF-85B8-1E014ACCC2F1}" type="pres">
      <dgm:prSet presAssocID="{312CE083-C41E-4FCC-A6DB-1E203711370B}" presName="parentText" presStyleLbl="node1" presStyleIdx="0" presStyleCnt="1" custScaleY="46556">
        <dgm:presLayoutVars>
          <dgm:chMax val="0"/>
          <dgm:bulletEnabled val="1"/>
        </dgm:presLayoutVars>
      </dgm:prSet>
      <dgm:spPr/>
    </dgm:pt>
    <dgm:pt modelId="{FD951321-7E40-42C5-A6AB-C675419BDFB6}" type="pres">
      <dgm:prSet presAssocID="{312CE083-C41E-4FCC-A6DB-1E203711370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12BC708-648D-4013-B183-9820478804B8}" type="presOf" srcId="{A4178B86-CB31-46A7-883C-3796571AD1DA}" destId="{FD951321-7E40-42C5-A6AB-C675419BDFB6}" srcOrd="0" destOrd="2" presId="urn:microsoft.com/office/officeart/2005/8/layout/vList2"/>
    <dgm:cxn modelId="{7A012427-AE17-4AC1-97EB-6FE0A9858137}" srcId="{312CE083-C41E-4FCC-A6DB-1E203711370B}" destId="{AEB429E4-6BB4-41FF-9F79-48C4C3129C46}" srcOrd="4" destOrd="0" parTransId="{C1E4B539-BB42-45BA-B213-6121C32DA57F}" sibTransId="{8094547D-41DB-4C8D-9E4F-0CF3D969C2F0}"/>
    <dgm:cxn modelId="{09FD8428-5319-481A-8082-885A4198A0B4}" srcId="{0523BBC6-86D7-4F50-8715-FCA60E2D8248}" destId="{312CE083-C41E-4FCC-A6DB-1E203711370B}" srcOrd="0" destOrd="0" parTransId="{0F2A2866-7BEC-463C-8C06-37FD28F4A8AB}" sibTransId="{5E0E02E6-D060-45E7-BE59-F4F1D2E83EC8}"/>
    <dgm:cxn modelId="{20565A2C-0FED-4F80-A6C7-2C1AA9016422}" srcId="{312CE083-C41E-4FCC-A6DB-1E203711370B}" destId="{64497162-3805-46B8-AD19-175497ACC717}" srcOrd="6" destOrd="0" parTransId="{3590DFF0-3794-47AF-9C2A-6550078EF33C}" sibTransId="{B93DEDE3-8B5B-4176-A9DB-8010B8E294A9}"/>
    <dgm:cxn modelId="{DAA11D60-BDE7-4A94-8708-4B34900BCFBA}" srcId="{312CE083-C41E-4FCC-A6DB-1E203711370B}" destId="{1827BD3F-C4F7-40FB-A2F4-4E733423133D}" srcOrd="8" destOrd="0" parTransId="{753429EA-37A1-433E-ABED-AF8708C80F20}" sibTransId="{8990BFC8-E57E-43D8-AF95-896EF4291581}"/>
    <dgm:cxn modelId="{1565C045-E084-49B3-9BB2-91E63F07169C}" srcId="{312CE083-C41E-4FCC-A6DB-1E203711370B}" destId="{A4178B86-CB31-46A7-883C-3796571AD1DA}" srcOrd="2" destOrd="0" parTransId="{39D348E6-BA55-4ECB-9BA3-066DE6959244}" sibTransId="{52DBEC6E-9222-46E3-BBBF-CFA9C690741F}"/>
    <dgm:cxn modelId="{3366ED6B-3DF1-4379-9C63-9FF1B6E8F6A3}" srcId="{312CE083-C41E-4FCC-A6DB-1E203711370B}" destId="{29BB6F75-BC5F-4382-8F12-838793485846}" srcOrd="7" destOrd="0" parTransId="{DBCFD459-BA98-4B54-9808-8ADDA00793E9}" sibTransId="{A9850512-13FB-4357-98CB-29A84A5EECCB}"/>
    <dgm:cxn modelId="{593E446C-D491-41ED-87C0-432716F9BE83}" srcId="{312CE083-C41E-4FCC-A6DB-1E203711370B}" destId="{17E1B41B-8149-4165-BBDF-187852B42644}" srcOrd="5" destOrd="0" parTransId="{D2C241E3-1A2E-4186-B8B4-2AD942894D09}" sibTransId="{F5CE14DE-4D8E-4C09-9180-0FEDC82235B0}"/>
    <dgm:cxn modelId="{1048934E-01C1-406F-AA36-856A8866FB65}" srcId="{312CE083-C41E-4FCC-A6DB-1E203711370B}" destId="{80281D85-8B53-4C6E-BF64-E9D749336565}" srcOrd="1" destOrd="0" parTransId="{314D7A4D-DEFB-46D4-B619-A7A0AD31D833}" sibTransId="{F3C3F758-6977-4D57-91EB-169976E7FAA6}"/>
    <dgm:cxn modelId="{72C05977-0781-48F6-B238-1A77095BB886}" type="presOf" srcId="{F834018D-463C-423F-A75A-018A2DE496DA}" destId="{FD951321-7E40-42C5-A6AB-C675419BDFB6}" srcOrd="0" destOrd="9" presId="urn:microsoft.com/office/officeart/2005/8/layout/vList2"/>
    <dgm:cxn modelId="{A675127C-80FE-4FD6-ABEE-FC31452560E7}" type="presOf" srcId="{680DBFFE-50E4-4A6A-A5E8-4826C1849310}" destId="{FD951321-7E40-42C5-A6AB-C675419BDFB6}" srcOrd="0" destOrd="0" presId="urn:microsoft.com/office/officeart/2005/8/layout/vList2"/>
    <dgm:cxn modelId="{13C2F796-8A5C-41D1-85B9-E59C2E365424}" srcId="{312CE083-C41E-4FCC-A6DB-1E203711370B}" destId="{F834018D-463C-423F-A75A-018A2DE496DA}" srcOrd="9" destOrd="0" parTransId="{2609AE10-9676-4A46-B811-32A78A8D5386}" sibTransId="{F69584B0-5ACC-488A-9677-E79424CA61A6}"/>
    <dgm:cxn modelId="{45B7179E-31DB-428C-A991-0D270FD6F566}" type="presOf" srcId="{0523BBC6-86D7-4F50-8715-FCA60E2D8248}" destId="{B230080B-6237-421F-8F42-012AD4656C59}" srcOrd="0" destOrd="0" presId="urn:microsoft.com/office/officeart/2005/8/layout/vList2"/>
    <dgm:cxn modelId="{F367FFA6-D1CB-4CF3-9F20-84CE26F2862A}" type="presOf" srcId="{64497162-3805-46B8-AD19-175497ACC717}" destId="{FD951321-7E40-42C5-A6AB-C675419BDFB6}" srcOrd="0" destOrd="6" presId="urn:microsoft.com/office/officeart/2005/8/layout/vList2"/>
    <dgm:cxn modelId="{D906FDA9-A839-4EC7-A446-BB9522CAD5D8}" srcId="{312CE083-C41E-4FCC-A6DB-1E203711370B}" destId="{680DBFFE-50E4-4A6A-A5E8-4826C1849310}" srcOrd="0" destOrd="0" parTransId="{11CD5409-ECEA-4C63-88BC-C65D3EC1DED6}" sibTransId="{89621B65-1CBE-4F64-B9DC-26AA741663B6}"/>
    <dgm:cxn modelId="{9FC9C4C2-7AA2-4BEC-87D6-CA0F8F9E643F}" type="presOf" srcId="{AEB429E4-6BB4-41FF-9F79-48C4C3129C46}" destId="{FD951321-7E40-42C5-A6AB-C675419BDFB6}" srcOrd="0" destOrd="4" presId="urn:microsoft.com/office/officeart/2005/8/layout/vList2"/>
    <dgm:cxn modelId="{58E035C4-B0C3-4128-AF5C-E7C5AA8F3280}" type="presOf" srcId="{312CE083-C41E-4FCC-A6DB-1E203711370B}" destId="{3D199A23-9F40-47EF-85B8-1E014ACCC2F1}" srcOrd="0" destOrd="0" presId="urn:microsoft.com/office/officeart/2005/8/layout/vList2"/>
    <dgm:cxn modelId="{BE11BBC5-6565-47D8-A9B7-453CC79C89A1}" type="presOf" srcId="{80281D85-8B53-4C6E-BF64-E9D749336565}" destId="{FD951321-7E40-42C5-A6AB-C675419BDFB6}" srcOrd="0" destOrd="1" presId="urn:microsoft.com/office/officeart/2005/8/layout/vList2"/>
    <dgm:cxn modelId="{A4EEDCC5-8DC1-46D7-A630-6365B9907343}" type="presOf" srcId="{29BB6F75-BC5F-4382-8F12-838793485846}" destId="{FD951321-7E40-42C5-A6AB-C675419BDFB6}" srcOrd="0" destOrd="7" presId="urn:microsoft.com/office/officeart/2005/8/layout/vList2"/>
    <dgm:cxn modelId="{B8293DCD-38A4-460C-972C-12F96F6DCA86}" type="presOf" srcId="{1827BD3F-C4F7-40FB-A2F4-4E733423133D}" destId="{FD951321-7E40-42C5-A6AB-C675419BDFB6}" srcOrd="0" destOrd="8" presId="urn:microsoft.com/office/officeart/2005/8/layout/vList2"/>
    <dgm:cxn modelId="{20C658D2-3317-42B1-B909-2382372AFAEF}" type="presOf" srcId="{AA13F916-F697-4193-9EC2-EDF5D7068B88}" destId="{FD951321-7E40-42C5-A6AB-C675419BDFB6}" srcOrd="0" destOrd="3" presId="urn:microsoft.com/office/officeart/2005/8/layout/vList2"/>
    <dgm:cxn modelId="{7A55F6DA-0B8E-4482-9732-27BF8BA86D20}" type="presOf" srcId="{17E1B41B-8149-4165-BBDF-187852B42644}" destId="{FD951321-7E40-42C5-A6AB-C675419BDFB6}" srcOrd="0" destOrd="5" presId="urn:microsoft.com/office/officeart/2005/8/layout/vList2"/>
    <dgm:cxn modelId="{5B3BA8FB-79C8-4626-BA23-982F19E97A71}" srcId="{312CE083-C41E-4FCC-A6DB-1E203711370B}" destId="{AA13F916-F697-4193-9EC2-EDF5D7068B88}" srcOrd="3" destOrd="0" parTransId="{76550AE2-D7CC-4CC4-94F8-878C709BFB8D}" sibTransId="{31C5B7A1-3E11-4D93-BEE1-7B487965C4BF}"/>
    <dgm:cxn modelId="{12C40375-437E-412C-AF37-39F134C7E0DF}" type="presParOf" srcId="{B230080B-6237-421F-8F42-012AD4656C59}" destId="{3D199A23-9F40-47EF-85B8-1E014ACCC2F1}" srcOrd="0" destOrd="0" presId="urn:microsoft.com/office/officeart/2005/8/layout/vList2"/>
    <dgm:cxn modelId="{0F6BA889-BDE5-494D-95EA-0804C3F55CE8}" type="presParOf" srcId="{B230080B-6237-421F-8F42-012AD4656C59}" destId="{FD951321-7E40-42C5-A6AB-C675419BDFB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0DA651-7735-4834-BF2C-8DE96B4E213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9D719000-FF67-4BB9-AAC1-40D1F1B5B35D}">
      <dgm:prSet custT="1"/>
      <dgm:spPr/>
      <dgm:t>
        <a:bodyPr rtlCol="0"/>
        <a:lstStyle/>
        <a:p>
          <a:pPr rtl="0"/>
          <a:r>
            <a:rPr lang="cy-gb" sz="2600"/>
            <a:t>Profiad nad yw'n seiliedig yn y DU </a:t>
          </a:r>
        </a:p>
      </dgm:t>
    </dgm:pt>
    <dgm:pt modelId="{6CBBCEE5-0A57-488F-B973-781C46A3DF2B}" type="parTrans" cxnId="{501C3553-FD07-430C-BA14-D2CBB3B17C04}">
      <dgm:prSet/>
      <dgm:spPr/>
      <dgm:t>
        <a:bodyPr rtlCol="0"/>
        <a:lstStyle/>
        <a:p>
          <a:pPr rtl="0"/>
          <a:endParaRPr lang="en-GB"/>
        </a:p>
      </dgm:t>
    </dgm:pt>
    <dgm:pt modelId="{A0DC5E01-4D42-40C9-AD90-1CCC35CC4CFD}" type="sibTrans" cxnId="{501C3553-FD07-430C-BA14-D2CBB3B17C04}">
      <dgm:prSet/>
      <dgm:spPr/>
      <dgm:t>
        <a:bodyPr rtlCol="0"/>
        <a:lstStyle/>
        <a:p>
          <a:pPr rtl="0"/>
          <a:endParaRPr lang="en-GB"/>
        </a:p>
      </dgm:t>
    </dgm:pt>
    <dgm:pt modelId="{49FFE2A8-D007-4028-8B5B-155A95C810DB}">
      <dgm:prSet custT="1"/>
      <dgm:spPr/>
      <dgm:t>
        <a:bodyPr rtlCol="0"/>
        <a:lstStyle/>
        <a:p>
          <a:pPr rtl="0"/>
          <a:r>
            <a:rPr lang="cy-gb" sz="2000" dirty="0"/>
            <a:t>Rhestr o swyddi a thystiolaeth</a:t>
          </a:r>
        </a:p>
      </dgm:t>
    </dgm:pt>
    <dgm:pt modelId="{D491CB79-00F3-4560-91AB-7C4AFB5D6A96}" type="parTrans" cxnId="{F1CB13FC-23FE-49DE-976A-B562711AB5ED}">
      <dgm:prSet/>
      <dgm:spPr/>
      <dgm:t>
        <a:bodyPr rtlCol="0"/>
        <a:lstStyle/>
        <a:p>
          <a:pPr rtl="0"/>
          <a:endParaRPr lang="en-GB"/>
        </a:p>
      </dgm:t>
    </dgm:pt>
    <dgm:pt modelId="{034F3C60-CCB7-4B0B-8DAB-59161E14ECD9}" type="sibTrans" cxnId="{F1CB13FC-23FE-49DE-976A-B562711AB5ED}">
      <dgm:prSet/>
      <dgm:spPr/>
      <dgm:t>
        <a:bodyPr rtlCol="0"/>
        <a:lstStyle/>
        <a:p>
          <a:pPr rtl="0"/>
          <a:endParaRPr lang="en-GB"/>
        </a:p>
      </dgm:t>
    </dgm:pt>
    <dgm:pt modelId="{0401CB78-424A-49BD-BB7B-C8787699B23A}">
      <dgm:prSet custT="1"/>
      <dgm:spPr/>
      <dgm:t>
        <a:bodyPr rtlCol="0"/>
        <a:lstStyle/>
        <a:p>
          <a:pPr rtl="0"/>
          <a:r>
            <a:rPr lang="cy-gb" sz="2000" dirty="0"/>
            <a:t>Disgrifiadau swydd  </a:t>
          </a:r>
        </a:p>
      </dgm:t>
    </dgm:pt>
    <dgm:pt modelId="{8DBFDA06-E0CA-45EA-BECC-DD11119A6550}" type="parTrans" cxnId="{C6CC727A-7EC2-47DF-8585-A1F234743529}">
      <dgm:prSet/>
      <dgm:spPr/>
      <dgm:t>
        <a:bodyPr rtlCol="0"/>
        <a:lstStyle/>
        <a:p>
          <a:pPr rtl="0"/>
          <a:endParaRPr lang="en-GB"/>
        </a:p>
      </dgm:t>
    </dgm:pt>
    <dgm:pt modelId="{D076FE43-28DA-4B16-8BF3-3A56559319D0}" type="sibTrans" cxnId="{C6CC727A-7EC2-47DF-8585-A1F234743529}">
      <dgm:prSet/>
      <dgm:spPr/>
      <dgm:t>
        <a:bodyPr rtlCol="0"/>
        <a:lstStyle/>
        <a:p>
          <a:pPr rtl="0"/>
          <a:endParaRPr lang="en-GB"/>
        </a:p>
      </dgm:t>
    </dgm:pt>
    <dgm:pt modelId="{E006E753-E0EB-4E7C-80CD-A711B0FDC59E}">
      <dgm:prSet custT="1"/>
      <dgm:spPr/>
      <dgm:t>
        <a:bodyPr rtlCol="0"/>
        <a:lstStyle/>
        <a:p>
          <a:pPr rtl="0"/>
          <a:r>
            <a:rPr lang="cy-gb" sz="2000" dirty="0"/>
            <a:t>Os oedd swydd yn rhan o raglen hyfforddi ffurfiol, llythyr gan gyfarwyddwr y rhaglen / darparwr hyfforddiant</a:t>
          </a:r>
        </a:p>
      </dgm:t>
    </dgm:pt>
    <dgm:pt modelId="{702BA446-0A49-4CC0-B95C-E47B35167322}" type="parTrans" cxnId="{895A3BB1-3E3B-4CE5-90AB-FC5617FA3855}">
      <dgm:prSet/>
      <dgm:spPr/>
      <dgm:t>
        <a:bodyPr rtlCol="0"/>
        <a:lstStyle/>
        <a:p>
          <a:pPr rtl="0"/>
          <a:endParaRPr lang="en-GB"/>
        </a:p>
      </dgm:t>
    </dgm:pt>
    <dgm:pt modelId="{0B92C574-32C2-4693-B4D5-125CF246AFD3}" type="sibTrans" cxnId="{895A3BB1-3E3B-4CE5-90AB-FC5617FA3855}">
      <dgm:prSet/>
      <dgm:spPr/>
      <dgm:t>
        <a:bodyPr rtlCol="0"/>
        <a:lstStyle/>
        <a:p>
          <a:pPr rtl="0"/>
          <a:endParaRPr lang="en-GB"/>
        </a:p>
      </dgm:t>
    </dgm:pt>
    <dgm:pt modelId="{B52A8971-FD55-4628-918E-A17CC0F17810}">
      <dgm:prSet custT="1"/>
      <dgm:spPr/>
      <dgm:t>
        <a:bodyPr rtlCol="0"/>
        <a:lstStyle/>
        <a:p>
          <a:pPr rtl="0"/>
          <a:r>
            <a:rPr lang="cy-gb" sz="2000" dirty="0"/>
            <a:t>Os oedd swydd yn swydd ymarfer cyffredinol, gwybodaeth am y rôl a’r cyd-destun gofal iechyd</a:t>
          </a:r>
        </a:p>
      </dgm:t>
    </dgm:pt>
    <dgm:pt modelId="{9FD415CE-8235-4ADC-83FE-8526D9FC1072}" type="parTrans" cxnId="{91107D3E-2935-4538-8656-B614BA017E4D}">
      <dgm:prSet/>
      <dgm:spPr/>
      <dgm:t>
        <a:bodyPr rtlCol="0"/>
        <a:lstStyle/>
        <a:p>
          <a:pPr rtl="0"/>
          <a:endParaRPr lang="en-GB"/>
        </a:p>
      </dgm:t>
    </dgm:pt>
    <dgm:pt modelId="{1FB392AD-3246-4A0A-8043-554901935240}" type="sibTrans" cxnId="{91107D3E-2935-4538-8656-B614BA017E4D}">
      <dgm:prSet/>
      <dgm:spPr/>
      <dgm:t>
        <a:bodyPr rtlCol="0"/>
        <a:lstStyle/>
        <a:p>
          <a:pPr rtl="0"/>
          <a:endParaRPr lang="en-GB"/>
        </a:p>
      </dgm:t>
    </dgm:pt>
    <dgm:pt modelId="{985B286C-2BCB-4AC9-83FA-7E6B8D09C14E}">
      <dgm:prSet custT="1"/>
      <dgm:spPr/>
      <dgm:t>
        <a:bodyPr rtlCol="0"/>
        <a:lstStyle/>
        <a:p>
          <a:pPr rtl="0"/>
          <a:r>
            <a:rPr lang="cy-gb" sz="2000"/>
            <a:t>Datganiad wedi'i lofnodi gan oruchwyliwr clinigol ar gyfer pob swydd</a:t>
          </a:r>
        </a:p>
      </dgm:t>
    </dgm:pt>
    <dgm:pt modelId="{54F7244D-8D19-4913-85AD-B266812454CA}" type="parTrans" cxnId="{CB3B370B-C48F-4A6D-B6EC-B743B61BECE9}">
      <dgm:prSet/>
      <dgm:spPr/>
      <dgm:t>
        <a:bodyPr rtlCol="0"/>
        <a:lstStyle/>
        <a:p>
          <a:pPr rtl="0"/>
          <a:endParaRPr lang="en-GB"/>
        </a:p>
      </dgm:t>
    </dgm:pt>
    <dgm:pt modelId="{48D1C179-3786-41A0-9C79-4833B839BA89}" type="sibTrans" cxnId="{CB3B370B-C48F-4A6D-B6EC-B743B61BECE9}">
      <dgm:prSet/>
      <dgm:spPr/>
      <dgm:t>
        <a:bodyPr rtlCol="0"/>
        <a:lstStyle/>
        <a:p>
          <a:pPr rtl="0"/>
          <a:endParaRPr lang="en-GB"/>
        </a:p>
      </dgm:t>
    </dgm:pt>
    <dgm:pt modelId="{8A8FD77A-D5BB-43B8-8530-89D7B28531CB}">
      <dgm:prSet custT="1"/>
      <dgm:spPr/>
      <dgm:t>
        <a:bodyPr rtlCol="0"/>
        <a:lstStyle/>
        <a:p>
          <a:pPr rtl="0"/>
          <a:r>
            <a:rPr lang="cy-gb" sz="2000"/>
            <a:t>Gwerthusiadau ac adolygiadau o berfformiad</a:t>
          </a:r>
        </a:p>
      </dgm:t>
    </dgm:pt>
    <dgm:pt modelId="{964F5739-F997-419C-B3D2-E9F097542181}" type="parTrans" cxnId="{81912E6A-8EDC-4F0F-963C-B2966B05D064}">
      <dgm:prSet/>
      <dgm:spPr/>
      <dgm:t>
        <a:bodyPr rtlCol="0"/>
        <a:lstStyle/>
        <a:p>
          <a:pPr rtl="0"/>
          <a:endParaRPr lang="en-GB"/>
        </a:p>
      </dgm:t>
    </dgm:pt>
    <dgm:pt modelId="{DC48F793-B3A9-40BB-AF30-9B33F67D0A30}" type="sibTrans" cxnId="{81912E6A-8EDC-4F0F-963C-B2966B05D064}">
      <dgm:prSet/>
      <dgm:spPr/>
      <dgm:t>
        <a:bodyPr rtlCol="0"/>
        <a:lstStyle/>
        <a:p>
          <a:pPr rtl="0"/>
          <a:endParaRPr lang="en-GB"/>
        </a:p>
      </dgm:t>
    </dgm:pt>
    <dgm:pt modelId="{9583F109-F585-41DA-8117-246E7AF591AD}">
      <dgm:prSet custT="1"/>
      <dgm:spPr/>
      <dgm:t>
        <a:bodyPr rtlCol="0"/>
        <a:lstStyle/>
        <a:p>
          <a:pPr rtl="0"/>
          <a:r>
            <a:rPr lang="cy-gb" sz="2000" dirty="0"/>
            <a:t>Tystebau a llythyrau geirda</a:t>
          </a:r>
        </a:p>
      </dgm:t>
    </dgm:pt>
    <dgm:pt modelId="{D116D511-4F78-4F15-BF73-C412CD68CC2A}" type="parTrans" cxnId="{ED2F4896-D834-48D4-A386-E9DF403895B4}">
      <dgm:prSet/>
      <dgm:spPr/>
      <dgm:t>
        <a:bodyPr rtlCol="0"/>
        <a:lstStyle/>
        <a:p>
          <a:pPr rtl="0"/>
          <a:endParaRPr lang="en-GB"/>
        </a:p>
      </dgm:t>
    </dgm:pt>
    <dgm:pt modelId="{5C6CDCB2-511A-45D3-89A7-8B1608C4A72A}" type="sibTrans" cxnId="{ED2F4896-D834-48D4-A386-E9DF403895B4}">
      <dgm:prSet/>
      <dgm:spPr/>
      <dgm:t>
        <a:bodyPr rtlCol="0"/>
        <a:lstStyle/>
        <a:p>
          <a:pPr rtl="0"/>
          <a:endParaRPr lang="en-GB"/>
        </a:p>
      </dgm:t>
    </dgm:pt>
    <dgm:pt modelId="{A3C39BEF-B9E5-4588-9339-3397C4024952}">
      <dgm:prSet custT="1"/>
      <dgm:spPr/>
      <dgm:t>
        <a:bodyPr rtlCol="0"/>
        <a:lstStyle/>
        <a:p>
          <a:pPr rtl="0"/>
          <a:r>
            <a:rPr lang="cy-gb" sz="2000" dirty="0"/>
            <a:t>CV – yr union ddyddiadau, yn cwmpasu'r 5 mlynedd diwethaf</a:t>
          </a:r>
        </a:p>
      </dgm:t>
    </dgm:pt>
    <dgm:pt modelId="{05EBE34B-98A9-43B7-83F1-8BEA3DC8D3A1}" type="parTrans" cxnId="{C14653F5-D5C3-4E48-908A-71D463568043}">
      <dgm:prSet/>
      <dgm:spPr/>
      <dgm:t>
        <a:bodyPr rtlCol="0"/>
        <a:lstStyle/>
        <a:p>
          <a:pPr rtl="0"/>
          <a:endParaRPr lang="en-GB"/>
        </a:p>
      </dgm:t>
    </dgm:pt>
    <dgm:pt modelId="{B9486037-BE3A-4CEF-A4E3-C7F4933A7FEC}" type="sibTrans" cxnId="{C14653F5-D5C3-4E48-908A-71D463568043}">
      <dgm:prSet/>
      <dgm:spPr/>
      <dgm:t>
        <a:bodyPr rtlCol="0"/>
        <a:lstStyle/>
        <a:p>
          <a:pPr rtl="0"/>
          <a:endParaRPr lang="en-GB"/>
        </a:p>
      </dgm:t>
    </dgm:pt>
    <dgm:pt modelId="{7CF1A8B4-9484-4938-9BD4-BE3B3895B19D}">
      <dgm:prSet custT="1"/>
      <dgm:spPr/>
      <dgm:t>
        <a:bodyPr rtlCol="0"/>
        <a:lstStyle/>
        <a:p>
          <a:pPr rtl="0"/>
          <a:endParaRPr lang="en-GB" sz="2000" dirty="0"/>
        </a:p>
      </dgm:t>
    </dgm:pt>
    <dgm:pt modelId="{6C4C900A-8005-4351-82E7-FFA2D00B29C1}" type="parTrans" cxnId="{0787779B-36B6-485A-A1DF-1FBACB258F10}">
      <dgm:prSet/>
      <dgm:spPr/>
      <dgm:t>
        <a:bodyPr rtlCol="0"/>
        <a:lstStyle/>
        <a:p>
          <a:pPr rtl="0"/>
          <a:endParaRPr lang="en-GB"/>
        </a:p>
      </dgm:t>
    </dgm:pt>
    <dgm:pt modelId="{7E47AF5F-35FB-4399-9332-89556DFB2EBC}" type="sibTrans" cxnId="{0787779B-36B6-485A-A1DF-1FBACB258F10}">
      <dgm:prSet/>
      <dgm:spPr/>
      <dgm:t>
        <a:bodyPr rtlCol="0"/>
        <a:lstStyle/>
        <a:p>
          <a:pPr rtl="0"/>
          <a:endParaRPr lang="en-GB"/>
        </a:p>
      </dgm:t>
    </dgm:pt>
    <dgm:pt modelId="{7A266F07-0647-4B38-8276-1C72D316DFE2}" type="pres">
      <dgm:prSet presAssocID="{F90DA651-7735-4834-BF2C-8DE96B4E2138}" presName="linear" presStyleCnt="0">
        <dgm:presLayoutVars>
          <dgm:animLvl val="lvl"/>
          <dgm:resizeHandles val="exact"/>
        </dgm:presLayoutVars>
      </dgm:prSet>
      <dgm:spPr/>
    </dgm:pt>
    <dgm:pt modelId="{2601C258-8813-414C-ADA6-4C0EC7EF1A3F}" type="pres">
      <dgm:prSet presAssocID="{9D719000-FF67-4BB9-AAC1-40D1F1B5B35D}" presName="parentText" presStyleLbl="node1" presStyleIdx="0" presStyleCnt="1" custScaleY="47591">
        <dgm:presLayoutVars>
          <dgm:chMax val="0"/>
          <dgm:bulletEnabled val="1"/>
        </dgm:presLayoutVars>
      </dgm:prSet>
      <dgm:spPr/>
    </dgm:pt>
    <dgm:pt modelId="{76C97447-4409-40E3-BE8B-66BF96717DAC}" type="pres">
      <dgm:prSet presAssocID="{9D719000-FF67-4BB9-AAC1-40D1F1B5B35D}" presName="childText" presStyleLbl="revTx" presStyleIdx="0" presStyleCnt="1" custScaleY="120814">
        <dgm:presLayoutVars>
          <dgm:bulletEnabled val="1"/>
        </dgm:presLayoutVars>
      </dgm:prSet>
      <dgm:spPr/>
    </dgm:pt>
  </dgm:ptLst>
  <dgm:cxnLst>
    <dgm:cxn modelId="{CB3B370B-C48F-4A6D-B6EC-B743B61BECE9}" srcId="{9D719000-FF67-4BB9-AAC1-40D1F1B5B35D}" destId="{985B286C-2BCB-4AC9-83FA-7E6B8D09C14E}" srcOrd="6" destOrd="0" parTransId="{54F7244D-8D19-4913-85AD-B266812454CA}" sibTransId="{48D1C179-3786-41A0-9C79-4833B839BA89}"/>
    <dgm:cxn modelId="{C7BDA214-4BD8-45A7-B51D-92BAA59434AD}" type="presOf" srcId="{7CF1A8B4-9484-4938-9BD4-BE3B3895B19D}" destId="{76C97447-4409-40E3-BE8B-66BF96717DAC}" srcOrd="0" destOrd="0" presId="urn:microsoft.com/office/officeart/2005/8/layout/vList2"/>
    <dgm:cxn modelId="{7845BF1B-8FA9-4356-BDD1-5F00A2DDE635}" type="presOf" srcId="{F90DA651-7735-4834-BF2C-8DE96B4E2138}" destId="{7A266F07-0647-4B38-8276-1C72D316DFE2}" srcOrd="0" destOrd="0" presId="urn:microsoft.com/office/officeart/2005/8/layout/vList2"/>
    <dgm:cxn modelId="{F3882323-C7E0-47BB-9DA4-4148FCBC2C4E}" type="presOf" srcId="{49FFE2A8-D007-4028-8B5B-155A95C810DB}" destId="{76C97447-4409-40E3-BE8B-66BF96717DAC}" srcOrd="0" destOrd="2" presId="urn:microsoft.com/office/officeart/2005/8/layout/vList2"/>
    <dgm:cxn modelId="{91107D3E-2935-4538-8656-B614BA017E4D}" srcId="{9D719000-FF67-4BB9-AAC1-40D1F1B5B35D}" destId="{B52A8971-FD55-4628-918E-A17CC0F17810}" srcOrd="5" destOrd="0" parTransId="{9FD415CE-8235-4ADC-83FE-8526D9FC1072}" sibTransId="{1FB392AD-3246-4A0A-8043-554901935240}"/>
    <dgm:cxn modelId="{70B0D261-4C4F-43CA-A8A9-60E53A2255DB}" type="presOf" srcId="{8A8FD77A-D5BB-43B8-8530-89D7B28531CB}" destId="{76C97447-4409-40E3-BE8B-66BF96717DAC}" srcOrd="0" destOrd="7" presId="urn:microsoft.com/office/officeart/2005/8/layout/vList2"/>
    <dgm:cxn modelId="{81912E6A-8EDC-4F0F-963C-B2966B05D064}" srcId="{9D719000-FF67-4BB9-AAC1-40D1F1B5B35D}" destId="{8A8FD77A-D5BB-43B8-8530-89D7B28531CB}" srcOrd="7" destOrd="0" parTransId="{964F5739-F997-419C-B3D2-E9F097542181}" sibTransId="{DC48F793-B3A9-40BB-AF30-9B33F67D0A30}"/>
    <dgm:cxn modelId="{501C3553-FD07-430C-BA14-D2CBB3B17C04}" srcId="{F90DA651-7735-4834-BF2C-8DE96B4E2138}" destId="{9D719000-FF67-4BB9-AAC1-40D1F1B5B35D}" srcOrd="0" destOrd="0" parTransId="{6CBBCEE5-0A57-488F-B973-781C46A3DF2B}" sibTransId="{A0DC5E01-4D42-40C9-AD90-1CCC35CC4CFD}"/>
    <dgm:cxn modelId="{1D646D53-B974-43E3-BE0D-C1ED99643D47}" type="presOf" srcId="{B52A8971-FD55-4628-918E-A17CC0F17810}" destId="{76C97447-4409-40E3-BE8B-66BF96717DAC}" srcOrd="0" destOrd="5" presId="urn:microsoft.com/office/officeart/2005/8/layout/vList2"/>
    <dgm:cxn modelId="{41825D5A-0A1C-470B-9466-5952D482C2E0}" type="presOf" srcId="{0401CB78-424A-49BD-BB7B-C8787699B23A}" destId="{76C97447-4409-40E3-BE8B-66BF96717DAC}" srcOrd="0" destOrd="3" presId="urn:microsoft.com/office/officeart/2005/8/layout/vList2"/>
    <dgm:cxn modelId="{C6CC727A-7EC2-47DF-8585-A1F234743529}" srcId="{9D719000-FF67-4BB9-AAC1-40D1F1B5B35D}" destId="{0401CB78-424A-49BD-BB7B-C8787699B23A}" srcOrd="3" destOrd="0" parTransId="{8DBFDA06-E0CA-45EA-BECC-DD11119A6550}" sibTransId="{D076FE43-28DA-4B16-8BF3-3A56559319D0}"/>
    <dgm:cxn modelId="{CBEF667C-4147-4B16-BDCC-7638FFEC94FB}" type="presOf" srcId="{985B286C-2BCB-4AC9-83FA-7E6B8D09C14E}" destId="{76C97447-4409-40E3-BE8B-66BF96717DAC}" srcOrd="0" destOrd="6" presId="urn:microsoft.com/office/officeart/2005/8/layout/vList2"/>
    <dgm:cxn modelId="{D633977E-0F37-4E90-BF6C-5AFB8C9B64BF}" type="presOf" srcId="{9583F109-F585-41DA-8117-246E7AF591AD}" destId="{76C97447-4409-40E3-BE8B-66BF96717DAC}" srcOrd="0" destOrd="8" presId="urn:microsoft.com/office/officeart/2005/8/layout/vList2"/>
    <dgm:cxn modelId="{2B3EC98A-9AE3-4B86-A6F5-7CD856828211}" type="presOf" srcId="{A3C39BEF-B9E5-4588-9339-3397C4024952}" destId="{76C97447-4409-40E3-BE8B-66BF96717DAC}" srcOrd="0" destOrd="1" presId="urn:microsoft.com/office/officeart/2005/8/layout/vList2"/>
    <dgm:cxn modelId="{ED2F4896-D834-48D4-A386-E9DF403895B4}" srcId="{9D719000-FF67-4BB9-AAC1-40D1F1B5B35D}" destId="{9583F109-F585-41DA-8117-246E7AF591AD}" srcOrd="8" destOrd="0" parTransId="{D116D511-4F78-4F15-BF73-C412CD68CC2A}" sibTransId="{5C6CDCB2-511A-45D3-89A7-8B1608C4A72A}"/>
    <dgm:cxn modelId="{0787779B-36B6-485A-A1DF-1FBACB258F10}" srcId="{9D719000-FF67-4BB9-AAC1-40D1F1B5B35D}" destId="{7CF1A8B4-9484-4938-9BD4-BE3B3895B19D}" srcOrd="0" destOrd="0" parTransId="{6C4C900A-8005-4351-82E7-FFA2D00B29C1}" sibTransId="{7E47AF5F-35FB-4399-9332-89556DFB2EBC}"/>
    <dgm:cxn modelId="{895A3BB1-3E3B-4CE5-90AB-FC5617FA3855}" srcId="{9D719000-FF67-4BB9-AAC1-40D1F1B5B35D}" destId="{E006E753-E0EB-4E7C-80CD-A711B0FDC59E}" srcOrd="4" destOrd="0" parTransId="{702BA446-0A49-4CC0-B95C-E47B35167322}" sibTransId="{0B92C574-32C2-4693-B4D5-125CF246AFD3}"/>
    <dgm:cxn modelId="{EFA897BA-5298-47DF-B3FE-0095FFAA280E}" type="presOf" srcId="{E006E753-E0EB-4E7C-80CD-A711B0FDC59E}" destId="{76C97447-4409-40E3-BE8B-66BF96717DAC}" srcOrd="0" destOrd="4" presId="urn:microsoft.com/office/officeart/2005/8/layout/vList2"/>
    <dgm:cxn modelId="{802E5AEF-4D3B-44F2-A708-AE9DD5EEB0AA}" type="presOf" srcId="{9D719000-FF67-4BB9-AAC1-40D1F1B5B35D}" destId="{2601C258-8813-414C-ADA6-4C0EC7EF1A3F}" srcOrd="0" destOrd="0" presId="urn:microsoft.com/office/officeart/2005/8/layout/vList2"/>
    <dgm:cxn modelId="{C14653F5-D5C3-4E48-908A-71D463568043}" srcId="{9D719000-FF67-4BB9-AAC1-40D1F1B5B35D}" destId="{A3C39BEF-B9E5-4588-9339-3397C4024952}" srcOrd="1" destOrd="0" parTransId="{05EBE34B-98A9-43B7-83F1-8BEA3DC8D3A1}" sibTransId="{B9486037-BE3A-4CEF-A4E3-C7F4933A7FEC}"/>
    <dgm:cxn modelId="{F1CB13FC-23FE-49DE-976A-B562711AB5ED}" srcId="{9D719000-FF67-4BB9-AAC1-40D1F1B5B35D}" destId="{49FFE2A8-D007-4028-8B5B-155A95C810DB}" srcOrd="2" destOrd="0" parTransId="{D491CB79-00F3-4560-91AB-7C4AFB5D6A96}" sibTransId="{034F3C60-CCB7-4B0B-8DAB-59161E14ECD9}"/>
    <dgm:cxn modelId="{5EF27B0E-0BF8-49D8-BCAD-A7F2FE6BFA10}" type="presParOf" srcId="{7A266F07-0647-4B38-8276-1C72D316DFE2}" destId="{2601C258-8813-414C-ADA6-4C0EC7EF1A3F}" srcOrd="0" destOrd="0" presId="urn:microsoft.com/office/officeart/2005/8/layout/vList2"/>
    <dgm:cxn modelId="{32135696-FA4F-4985-A59F-6BD9DFDC92F3}" type="presParOf" srcId="{7A266F07-0647-4B38-8276-1C72D316DFE2}" destId="{76C97447-4409-40E3-BE8B-66BF96717DA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B5AF93-E887-420E-B1C0-634A8837FE5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BEF6522B-0C47-435F-B072-92FF0054EE88}">
      <dgm:prSet/>
      <dgm:spPr/>
      <dgm:t>
        <a:bodyPr rtlCol="0"/>
        <a:lstStyle/>
        <a:p>
          <a:pPr rtl="0"/>
          <a:r>
            <a:rPr lang="cy-gb"/>
            <a:t>Ffitrwydd i ymarfer</a:t>
          </a:r>
          <a:endParaRPr lang="en-US"/>
        </a:p>
      </dgm:t>
    </dgm:pt>
    <dgm:pt modelId="{49E27902-3D4D-4D75-A2F1-042BA7FAF620}" type="parTrans" cxnId="{D3838442-34A4-4D69-97CB-1A614C9B0650}">
      <dgm:prSet/>
      <dgm:spPr/>
      <dgm:t>
        <a:bodyPr rtlCol="0"/>
        <a:lstStyle/>
        <a:p>
          <a:pPr rtl="0"/>
          <a:endParaRPr lang="en-US"/>
        </a:p>
      </dgm:t>
    </dgm:pt>
    <dgm:pt modelId="{4CD63C54-596B-48D3-81D0-71AFA0543490}" type="sibTrans" cxnId="{D3838442-34A4-4D69-97CB-1A614C9B0650}">
      <dgm:prSet/>
      <dgm:spPr/>
      <dgm:t>
        <a:bodyPr rtlCol="0"/>
        <a:lstStyle/>
        <a:p>
          <a:pPr rtl="0"/>
          <a:endParaRPr lang="en-US"/>
        </a:p>
      </dgm:t>
    </dgm:pt>
    <dgm:pt modelId="{590585D6-6886-43EE-9C57-A638323CF298}">
      <dgm:prSet/>
      <dgm:spPr/>
      <dgm:t>
        <a:bodyPr rtlCol="0"/>
        <a:lstStyle/>
        <a:p>
          <a:pPr rtl="0"/>
          <a:r>
            <a:rPr lang="cy-gb"/>
            <a:t>Cynnal agwedd foesegol</a:t>
          </a:r>
          <a:endParaRPr lang="en-US"/>
        </a:p>
      </dgm:t>
    </dgm:pt>
    <dgm:pt modelId="{6FF7F8FA-1029-454D-9D04-9B8187024E13}" type="parTrans" cxnId="{EB6E8D5D-30C3-4FBC-A8B1-3671190CDCB4}">
      <dgm:prSet/>
      <dgm:spPr/>
      <dgm:t>
        <a:bodyPr rtlCol="0"/>
        <a:lstStyle/>
        <a:p>
          <a:pPr rtl="0"/>
          <a:endParaRPr lang="en-US"/>
        </a:p>
      </dgm:t>
    </dgm:pt>
    <dgm:pt modelId="{4AAA1154-0805-441A-AF86-FBEEE9CB93D6}" type="sibTrans" cxnId="{EB6E8D5D-30C3-4FBC-A8B1-3671190CDCB4}">
      <dgm:prSet/>
      <dgm:spPr/>
      <dgm:t>
        <a:bodyPr rtlCol="0"/>
        <a:lstStyle/>
        <a:p>
          <a:pPr rtl="0"/>
          <a:endParaRPr lang="en-US"/>
        </a:p>
      </dgm:t>
    </dgm:pt>
    <dgm:pt modelId="{804CB260-7B4C-4B0D-AD33-A3DD8CC7D607}">
      <dgm:prSet/>
      <dgm:spPr/>
      <dgm:t>
        <a:bodyPr rtlCol="0"/>
        <a:lstStyle/>
        <a:p>
          <a:pPr rtl="0"/>
          <a:r>
            <a:rPr lang="cy-gb"/>
            <a:t>Sgiliau cyfathrebu ac ymgynghori</a:t>
          </a:r>
          <a:endParaRPr lang="en-US"/>
        </a:p>
      </dgm:t>
    </dgm:pt>
    <dgm:pt modelId="{96A18B61-C9F8-490B-AEC3-BAB01C552568}" type="parTrans" cxnId="{A804F5E4-FFAB-466C-9046-F2EAA2B1411F}">
      <dgm:prSet/>
      <dgm:spPr/>
      <dgm:t>
        <a:bodyPr rtlCol="0"/>
        <a:lstStyle/>
        <a:p>
          <a:pPr rtl="0"/>
          <a:endParaRPr lang="en-US"/>
        </a:p>
      </dgm:t>
    </dgm:pt>
    <dgm:pt modelId="{A3975E55-7739-4ED4-8340-33FA0584D271}" type="sibTrans" cxnId="{A804F5E4-FFAB-466C-9046-F2EAA2B1411F}">
      <dgm:prSet/>
      <dgm:spPr/>
      <dgm:t>
        <a:bodyPr rtlCol="0"/>
        <a:lstStyle/>
        <a:p>
          <a:pPr rtl="0"/>
          <a:endParaRPr lang="en-US"/>
        </a:p>
      </dgm:t>
    </dgm:pt>
    <dgm:pt modelId="{4100F615-B48A-42A2-BF24-F2289788C19A}">
      <dgm:prSet/>
      <dgm:spPr/>
      <dgm:t>
        <a:bodyPr rtlCol="0"/>
        <a:lstStyle/>
        <a:p>
          <a:pPr rtl="0"/>
          <a:r>
            <a:rPr lang="cy-gb"/>
            <a:t>Casglu a dehongli data</a:t>
          </a:r>
          <a:endParaRPr lang="en-US" dirty="0"/>
        </a:p>
      </dgm:t>
    </dgm:pt>
    <dgm:pt modelId="{71138FB4-0DC1-48D9-B54C-C516E745093C}" type="parTrans" cxnId="{8C900CEF-C797-415A-ADC4-C41F52C260F9}">
      <dgm:prSet/>
      <dgm:spPr/>
      <dgm:t>
        <a:bodyPr rtlCol="0"/>
        <a:lstStyle/>
        <a:p>
          <a:pPr rtl="0"/>
          <a:endParaRPr lang="en-US"/>
        </a:p>
      </dgm:t>
    </dgm:pt>
    <dgm:pt modelId="{FCB28EEC-E25D-415B-8133-90B2438F41BF}" type="sibTrans" cxnId="{8C900CEF-C797-415A-ADC4-C41F52C260F9}">
      <dgm:prSet/>
      <dgm:spPr/>
      <dgm:t>
        <a:bodyPr rtlCol="0"/>
        <a:lstStyle/>
        <a:p>
          <a:pPr rtl="0"/>
          <a:endParaRPr lang="en-US"/>
        </a:p>
      </dgm:t>
    </dgm:pt>
    <dgm:pt modelId="{2BEAE09E-8FF5-4416-8E1C-9EC01EF254D6}">
      <dgm:prSet/>
      <dgm:spPr/>
      <dgm:t>
        <a:bodyPr rtlCol="0"/>
        <a:lstStyle/>
        <a:p>
          <a:pPr rtl="0"/>
          <a:r>
            <a:rPr lang="cy-gb"/>
            <a:t>Sgiliau archwilio clinigol a gweithdrefnol</a:t>
          </a:r>
          <a:endParaRPr lang="en-US"/>
        </a:p>
      </dgm:t>
    </dgm:pt>
    <dgm:pt modelId="{7423639E-E8DF-4252-9430-D842F4924085}" type="parTrans" cxnId="{190DF05A-C216-4C72-AB72-AC59879C74D2}">
      <dgm:prSet/>
      <dgm:spPr/>
      <dgm:t>
        <a:bodyPr rtlCol="0"/>
        <a:lstStyle/>
        <a:p>
          <a:pPr rtl="0"/>
          <a:endParaRPr lang="en-US"/>
        </a:p>
      </dgm:t>
    </dgm:pt>
    <dgm:pt modelId="{976CBF8A-B839-4F01-AEBA-C9AF22128A7C}" type="sibTrans" cxnId="{190DF05A-C216-4C72-AB72-AC59879C74D2}">
      <dgm:prSet/>
      <dgm:spPr/>
      <dgm:t>
        <a:bodyPr rtlCol="0"/>
        <a:lstStyle/>
        <a:p>
          <a:pPr rtl="0"/>
          <a:endParaRPr lang="en-US"/>
        </a:p>
      </dgm:t>
    </dgm:pt>
    <dgm:pt modelId="{ED696A95-A2FD-43C8-90DA-C806637FAD3C}">
      <dgm:prSet/>
      <dgm:spPr/>
      <dgm:t>
        <a:bodyPr rtlCol="0"/>
        <a:lstStyle/>
        <a:p>
          <a:pPr rtl="0"/>
          <a:r>
            <a:rPr lang="cy-gb" dirty="0"/>
            <a:t>Gwneud diagnosis a phenderfynu</a:t>
          </a:r>
          <a:endParaRPr lang="en-US" dirty="0"/>
        </a:p>
      </dgm:t>
    </dgm:pt>
    <dgm:pt modelId="{3411B169-0C59-4FA0-A14D-BC39B5A9E4D3}" type="parTrans" cxnId="{8DB869B3-A7F5-43D8-9EED-BA223B995FBA}">
      <dgm:prSet/>
      <dgm:spPr/>
      <dgm:t>
        <a:bodyPr rtlCol="0"/>
        <a:lstStyle/>
        <a:p>
          <a:pPr rtl="0"/>
          <a:endParaRPr lang="en-US"/>
        </a:p>
      </dgm:t>
    </dgm:pt>
    <dgm:pt modelId="{2CD0C8D1-11A6-4DC4-9994-94921F49A2D3}" type="sibTrans" cxnId="{8DB869B3-A7F5-43D8-9EED-BA223B995FBA}">
      <dgm:prSet/>
      <dgm:spPr/>
      <dgm:t>
        <a:bodyPr rtlCol="0"/>
        <a:lstStyle/>
        <a:p>
          <a:pPr rtl="0"/>
          <a:endParaRPr lang="en-US"/>
        </a:p>
      </dgm:t>
    </dgm:pt>
    <dgm:pt modelId="{1C963DC6-056A-4479-9DF0-6ED24465D3C2}">
      <dgm:prSet/>
      <dgm:spPr/>
      <dgm:t>
        <a:bodyPr rtlCol="0"/>
        <a:lstStyle/>
        <a:p>
          <a:pPr rtl="0"/>
          <a:r>
            <a:rPr lang="cy-gb" dirty="0"/>
            <a:t>Rheolaeth glinigol</a:t>
          </a:r>
          <a:endParaRPr lang="en-US" dirty="0"/>
        </a:p>
      </dgm:t>
    </dgm:pt>
    <dgm:pt modelId="{FA1A9EB2-7801-4534-B98F-803EABFC93EF}" type="parTrans" cxnId="{453E39C4-9D6E-4E20-BDA1-00DC87DA98B8}">
      <dgm:prSet/>
      <dgm:spPr/>
      <dgm:t>
        <a:bodyPr rtlCol="0"/>
        <a:lstStyle/>
        <a:p>
          <a:pPr rtl="0"/>
          <a:endParaRPr lang="en-US"/>
        </a:p>
      </dgm:t>
    </dgm:pt>
    <dgm:pt modelId="{4FDABD36-D371-4567-81C8-6F48325DCE70}" type="sibTrans" cxnId="{453E39C4-9D6E-4E20-BDA1-00DC87DA98B8}">
      <dgm:prSet/>
      <dgm:spPr/>
      <dgm:t>
        <a:bodyPr rtlCol="0"/>
        <a:lstStyle/>
        <a:p>
          <a:pPr rtl="0"/>
          <a:endParaRPr lang="en-US"/>
        </a:p>
      </dgm:t>
    </dgm:pt>
    <dgm:pt modelId="{7302A896-CED3-420F-A3C5-16AB183B5B57}">
      <dgm:prSet/>
      <dgm:spPr/>
      <dgm:t>
        <a:bodyPr rtlCol="0"/>
        <a:lstStyle/>
        <a:p>
          <a:pPr rtl="0"/>
          <a:r>
            <a:rPr lang="cy-gb"/>
            <a:t>Rheoli cymhlethdod meddygol</a:t>
          </a:r>
          <a:endParaRPr lang="en-US" dirty="0"/>
        </a:p>
      </dgm:t>
    </dgm:pt>
    <dgm:pt modelId="{3AE0EF8A-C59C-43BB-AECF-D708ADF0DD6F}" type="parTrans" cxnId="{622A9992-3FE2-48E1-96FE-F9FBB1ED2F88}">
      <dgm:prSet/>
      <dgm:spPr/>
      <dgm:t>
        <a:bodyPr rtlCol="0"/>
        <a:lstStyle/>
        <a:p>
          <a:pPr rtl="0"/>
          <a:endParaRPr lang="en-US"/>
        </a:p>
      </dgm:t>
    </dgm:pt>
    <dgm:pt modelId="{422CD54C-1A1E-4F23-9364-1AE997E4DD1F}" type="sibTrans" cxnId="{622A9992-3FE2-48E1-96FE-F9FBB1ED2F88}">
      <dgm:prSet/>
      <dgm:spPr/>
      <dgm:t>
        <a:bodyPr rtlCol="0"/>
        <a:lstStyle/>
        <a:p>
          <a:pPr rtl="0"/>
          <a:endParaRPr lang="en-US"/>
        </a:p>
      </dgm:t>
    </dgm:pt>
    <dgm:pt modelId="{3916EBC0-69DB-48B6-A6F3-28AFC78C0027}">
      <dgm:prSet/>
      <dgm:spPr/>
      <dgm:t>
        <a:bodyPr rtlCol="0"/>
        <a:lstStyle/>
        <a:p>
          <a:pPr rtl="0"/>
          <a:r>
            <a:rPr lang="cy-gb"/>
            <a:t>Gweithio gyda chydweithwyr ac mewn timau</a:t>
          </a:r>
          <a:endParaRPr lang="en-US"/>
        </a:p>
      </dgm:t>
    </dgm:pt>
    <dgm:pt modelId="{189615F2-72B7-4FDD-83C5-AEADF96482C6}" type="parTrans" cxnId="{10BA90F1-9524-4702-88E2-24E9CF6C728B}">
      <dgm:prSet/>
      <dgm:spPr/>
      <dgm:t>
        <a:bodyPr rtlCol="0"/>
        <a:lstStyle/>
        <a:p>
          <a:pPr rtl="0"/>
          <a:endParaRPr lang="en-US"/>
        </a:p>
      </dgm:t>
    </dgm:pt>
    <dgm:pt modelId="{4DF04098-E80F-4796-8FE5-292F70598AF7}" type="sibTrans" cxnId="{10BA90F1-9524-4702-88E2-24E9CF6C728B}">
      <dgm:prSet/>
      <dgm:spPr/>
      <dgm:t>
        <a:bodyPr rtlCol="0"/>
        <a:lstStyle/>
        <a:p>
          <a:pPr rtl="0"/>
          <a:endParaRPr lang="en-US"/>
        </a:p>
      </dgm:t>
    </dgm:pt>
    <dgm:pt modelId="{F90681B6-FFF0-4113-878D-7B270BB96168}">
      <dgm:prSet/>
      <dgm:spPr/>
      <dgm:t>
        <a:bodyPr rtlCol="0"/>
        <a:lstStyle/>
        <a:p>
          <a:pPr rtl="0"/>
          <a:r>
            <a:rPr lang="cy-gb"/>
            <a:t>Cynnal dysgu ac addysgu perfformiad</a:t>
          </a:r>
          <a:endParaRPr lang="en-US"/>
        </a:p>
      </dgm:t>
    </dgm:pt>
    <dgm:pt modelId="{97086876-A890-4ED0-9784-D89E689FCA6D}" type="parTrans" cxnId="{15C9C351-950D-4FC6-A957-B658EC089980}">
      <dgm:prSet/>
      <dgm:spPr/>
      <dgm:t>
        <a:bodyPr rtlCol="0"/>
        <a:lstStyle/>
        <a:p>
          <a:pPr rtl="0"/>
          <a:endParaRPr lang="en-US"/>
        </a:p>
      </dgm:t>
    </dgm:pt>
    <dgm:pt modelId="{86FAC369-BF8A-4F21-8102-B6DB615F4F78}" type="sibTrans" cxnId="{15C9C351-950D-4FC6-A957-B658EC089980}">
      <dgm:prSet/>
      <dgm:spPr/>
      <dgm:t>
        <a:bodyPr rtlCol="0"/>
        <a:lstStyle/>
        <a:p>
          <a:pPr rtl="0"/>
          <a:endParaRPr lang="en-US"/>
        </a:p>
      </dgm:t>
    </dgm:pt>
    <dgm:pt modelId="{FD3D81F4-D652-4E1B-8E87-6A1E208177A2}">
      <dgm:prSet/>
      <dgm:spPr/>
      <dgm:t>
        <a:bodyPr rtlCol="0"/>
        <a:lstStyle/>
        <a:p>
          <a:pPr rtl="0"/>
          <a:r>
            <a:rPr lang="cy-gb" dirty="0"/>
            <a:t>Trefniadaeth, rheolaeth ac arweinyddiaeth</a:t>
          </a:r>
          <a:endParaRPr lang="en-US" dirty="0"/>
        </a:p>
      </dgm:t>
    </dgm:pt>
    <dgm:pt modelId="{62855275-AEC9-4D06-8E14-DA8E53E103A6}" type="parTrans" cxnId="{51C62EBF-1499-4DD4-964F-B44B644B796A}">
      <dgm:prSet/>
      <dgm:spPr/>
      <dgm:t>
        <a:bodyPr rtlCol="0"/>
        <a:lstStyle/>
        <a:p>
          <a:pPr rtl="0"/>
          <a:endParaRPr lang="en-US"/>
        </a:p>
      </dgm:t>
    </dgm:pt>
    <dgm:pt modelId="{F6F2C578-35BC-4E84-8213-99668B4EFF5F}" type="sibTrans" cxnId="{51C62EBF-1499-4DD4-964F-B44B644B796A}">
      <dgm:prSet/>
      <dgm:spPr/>
      <dgm:t>
        <a:bodyPr rtlCol="0"/>
        <a:lstStyle/>
        <a:p>
          <a:pPr rtl="0"/>
          <a:endParaRPr lang="en-US"/>
        </a:p>
      </dgm:t>
    </dgm:pt>
    <dgm:pt modelId="{B2BD6381-FE07-42AD-9E82-F8F9882403F8}">
      <dgm:prSet/>
      <dgm:spPr/>
      <dgm:t>
        <a:bodyPr rtlCol="0"/>
        <a:lstStyle/>
        <a:p>
          <a:pPr rtl="0"/>
          <a:r>
            <a:rPr lang="cy-gb"/>
            <a:t>Ymarfer yn gyfannol</a:t>
          </a:r>
          <a:endParaRPr lang="en-US"/>
        </a:p>
      </dgm:t>
    </dgm:pt>
    <dgm:pt modelId="{683D142C-7A47-4E3E-8752-9A7772F8E029}" type="parTrans" cxnId="{50068AA1-AC79-4A9E-97E0-41E777D48B29}">
      <dgm:prSet/>
      <dgm:spPr/>
      <dgm:t>
        <a:bodyPr rtlCol="0"/>
        <a:lstStyle/>
        <a:p>
          <a:pPr rtl="0"/>
          <a:endParaRPr lang="en-US"/>
        </a:p>
      </dgm:t>
    </dgm:pt>
    <dgm:pt modelId="{FBAA03A0-BE29-4CC8-A5E6-B099011BA1B2}" type="sibTrans" cxnId="{50068AA1-AC79-4A9E-97E0-41E777D48B29}">
      <dgm:prSet/>
      <dgm:spPr/>
      <dgm:t>
        <a:bodyPr rtlCol="0"/>
        <a:lstStyle/>
        <a:p>
          <a:pPr rtl="0"/>
          <a:endParaRPr lang="en-US"/>
        </a:p>
      </dgm:t>
    </dgm:pt>
    <dgm:pt modelId="{3ED5921F-F76D-4EE5-BECF-563FACDF730B}">
      <dgm:prSet/>
      <dgm:spPr/>
      <dgm:t>
        <a:bodyPr rtlCol="0"/>
        <a:lstStyle/>
        <a:p>
          <a:pPr rtl="0"/>
          <a:r>
            <a:rPr lang="cy-gb"/>
            <a:t>Cyfeiriadedd cymunedol </a:t>
          </a:r>
          <a:endParaRPr lang="en-US"/>
        </a:p>
      </dgm:t>
    </dgm:pt>
    <dgm:pt modelId="{3095B30F-0772-49C9-B5CD-9C6B9DE22301}" type="parTrans" cxnId="{8B666E22-EBB5-43CB-B4C5-1A81DBE88EE4}">
      <dgm:prSet/>
      <dgm:spPr/>
      <dgm:t>
        <a:bodyPr rtlCol="0"/>
        <a:lstStyle/>
        <a:p>
          <a:pPr rtl="0"/>
          <a:endParaRPr lang="en-US"/>
        </a:p>
      </dgm:t>
    </dgm:pt>
    <dgm:pt modelId="{DBF81CA2-5F79-4C00-9F93-DF803F9D8EC4}" type="sibTrans" cxnId="{8B666E22-EBB5-43CB-B4C5-1A81DBE88EE4}">
      <dgm:prSet/>
      <dgm:spPr/>
      <dgm:t>
        <a:bodyPr rtlCol="0"/>
        <a:lstStyle/>
        <a:p>
          <a:pPr rtl="0"/>
          <a:endParaRPr lang="en-US"/>
        </a:p>
      </dgm:t>
    </dgm:pt>
    <dgm:pt modelId="{00E907A0-EB0F-4772-A35B-34D7420920EF}" type="pres">
      <dgm:prSet presAssocID="{AEB5AF93-E887-420E-B1C0-634A8837FE5D}" presName="vert0" presStyleCnt="0">
        <dgm:presLayoutVars>
          <dgm:dir/>
          <dgm:animOne val="branch"/>
          <dgm:animLvl val="lvl"/>
        </dgm:presLayoutVars>
      </dgm:prSet>
      <dgm:spPr/>
    </dgm:pt>
    <dgm:pt modelId="{6BC732E9-EDEF-4143-B28B-B6F24CE069D0}" type="pres">
      <dgm:prSet presAssocID="{BEF6522B-0C47-435F-B072-92FF0054EE88}" presName="thickLine" presStyleLbl="alignNode1" presStyleIdx="0" presStyleCnt="13"/>
      <dgm:spPr/>
    </dgm:pt>
    <dgm:pt modelId="{AA84E126-D771-4178-B7DB-E1D0ECE83932}" type="pres">
      <dgm:prSet presAssocID="{BEF6522B-0C47-435F-B072-92FF0054EE88}" presName="horz1" presStyleCnt="0"/>
      <dgm:spPr/>
    </dgm:pt>
    <dgm:pt modelId="{E6503A77-7D66-4E88-816C-1EB405F60D85}" type="pres">
      <dgm:prSet presAssocID="{BEF6522B-0C47-435F-B072-92FF0054EE88}" presName="tx1" presStyleLbl="revTx" presStyleIdx="0" presStyleCnt="13"/>
      <dgm:spPr/>
    </dgm:pt>
    <dgm:pt modelId="{88B11B69-7FB8-4C42-B59F-17A8EF35BBBE}" type="pres">
      <dgm:prSet presAssocID="{BEF6522B-0C47-435F-B072-92FF0054EE88}" presName="vert1" presStyleCnt="0"/>
      <dgm:spPr/>
    </dgm:pt>
    <dgm:pt modelId="{008F30F5-E444-4FC5-9DA5-6A9526AC9B31}" type="pres">
      <dgm:prSet presAssocID="{590585D6-6886-43EE-9C57-A638323CF298}" presName="thickLine" presStyleLbl="alignNode1" presStyleIdx="1" presStyleCnt="13"/>
      <dgm:spPr/>
    </dgm:pt>
    <dgm:pt modelId="{626BF625-B755-4956-BFB6-6E266EE6A87D}" type="pres">
      <dgm:prSet presAssocID="{590585D6-6886-43EE-9C57-A638323CF298}" presName="horz1" presStyleCnt="0"/>
      <dgm:spPr/>
    </dgm:pt>
    <dgm:pt modelId="{AB104C97-EB6E-4CE3-866E-8965BC23AF65}" type="pres">
      <dgm:prSet presAssocID="{590585D6-6886-43EE-9C57-A638323CF298}" presName="tx1" presStyleLbl="revTx" presStyleIdx="1" presStyleCnt="13"/>
      <dgm:spPr/>
    </dgm:pt>
    <dgm:pt modelId="{8866703D-89BF-404C-8FF0-97EE9C228315}" type="pres">
      <dgm:prSet presAssocID="{590585D6-6886-43EE-9C57-A638323CF298}" presName="vert1" presStyleCnt="0"/>
      <dgm:spPr/>
    </dgm:pt>
    <dgm:pt modelId="{DD1F8801-0346-4002-8279-732DF8331499}" type="pres">
      <dgm:prSet presAssocID="{804CB260-7B4C-4B0D-AD33-A3DD8CC7D607}" presName="thickLine" presStyleLbl="alignNode1" presStyleIdx="2" presStyleCnt="13"/>
      <dgm:spPr/>
    </dgm:pt>
    <dgm:pt modelId="{E72D0105-46E7-485D-ACFB-32B965A4032F}" type="pres">
      <dgm:prSet presAssocID="{804CB260-7B4C-4B0D-AD33-A3DD8CC7D607}" presName="horz1" presStyleCnt="0"/>
      <dgm:spPr/>
    </dgm:pt>
    <dgm:pt modelId="{EB4549F2-F7E3-4F35-AAD6-EE426466E58F}" type="pres">
      <dgm:prSet presAssocID="{804CB260-7B4C-4B0D-AD33-A3DD8CC7D607}" presName="tx1" presStyleLbl="revTx" presStyleIdx="2" presStyleCnt="13"/>
      <dgm:spPr/>
    </dgm:pt>
    <dgm:pt modelId="{497C82EF-1542-4865-BAF1-D6A8B3EA1202}" type="pres">
      <dgm:prSet presAssocID="{804CB260-7B4C-4B0D-AD33-A3DD8CC7D607}" presName="vert1" presStyleCnt="0"/>
      <dgm:spPr/>
    </dgm:pt>
    <dgm:pt modelId="{6B0C2B45-B504-437C-A20B-529214624067}" type="pres">
      <dgm:prSet presAssocID="{4100F615-B48A-42A2-BF24-F2289788C19A}" presName="thickLine" presStyleLbl="alignNode1" presStyleIdx="3" presStyleCnt="13"/>
      <dgm:spPr/>
    </dgm:pt>
    <dgm:pt modelId="{927F53D4-BD03-41BC-90BE-F4799027BC31}" type="pres">
      <dgm:prSet presAssocID="{4100F615-B48A-42A2-BF24-F2289788C19A}" presName="horz1" presStyleCnt="0"/>
      <dgm:spPr/>
    </dgm:pt>
    <dgm:pt modelId="{4C5EF51B-31B2-405B-9CCA-3896DB3EBF6E}" type="pres">
      <dgm:prSet presAssocID="{4100F615-B48A-42A2-BF24-F2289788C19A}" presName="tx1" presStyleLbl="revTx" presStyleIdx="3" presStyleCnt="13"/>
      <dgm:spPr/>
    </dgm:pt>
    <dgm:pt modelId="{8C0E0917-9F1C-43E7-9DC0-A549C3F71D6B}" type="pres">
      <dgm:prSet presAssocID="{4100F615-B48A-42A2-BF24-F2289788C19A}" presName="vert1" presStyleCnt="0"/>
      <dgm:spPr/>
    </dgm:pt>
    <dgm:pt modelId="{D5FDA19F-BC8A-4E4C-8ACE-04462B639B99}" type="pres">
      <dgm:prSet presAssocID="{2BEAE09E-8FF5-4416-8E1C-9EC01EF254D6}" presName="thickLine" presStyleLbl="alignNode1" presStyleIdx="4" presStyleCnt="13"/>
      <dgm:spPr/>
    </dgm:pt>
    <dgm:pt modelId="{966EDBA2-F86E-4AA2-B5B0-1ECFBA551575}" type="pres">
      <dgm:prSet presAssocID="{2BEAE09E-8FF5-4416-8E1C-9EC01EF254D6}" presName="horz1" presStyleCnt="0"/>
      <dgm:spPr/>
    </dgm:pt>
    <dgm:pt modelId="{6B9F6F0A-9BD6-4B87-906B-8AA55D3B08C8}" type="pres">
      <dgm:prSet presAssocID="{2BEAE09E-8FF5-4416-8E1C-9EC01EF254D6}" presName="tx1" presStyleLbl="revTx" presStyleIdx="4" presStyleCnt="13"/>
      <dgm:spPr/>
    </dgm:pt>
    <dgm:pt modelId="{CF68E09E-7F4E-4686-B0FB-304BE39EB013}" type="pres">
      <dgm:prSet presAssocID="{2BEAE09E-8FF5-4416-8E1C-9EC01EF254D6}" presName="vert1" presStyleCnt="0"/>
      <dgm:spPr/>
    </dgm:pt>
    <dgm:pt modelId="{25AAE00B-0788-49D1-BA5F-CB94267DAA3D}" type="pres">
      <dgm:prSet presAssocID="{ED696A95-A2FD-43C8-90DA-C806637FAD3C}" presName="thickLine" presStyleLbl="alignNode1" presStyleIdx="5" presStyleCnt="13"/>
      <dgm:spPr/>
    </dgm:pt>
    <dgm:pt modelId="{C7AFC5F6-799F-42A9-A87E-6377315CFB90}" type="pres">
      <dgm:prSet presAssocID="{ED696A95-A2FD-43C8-90DA-C806637FAD3C}" presName="horz1" presStyleCnt="0"/>
      <dgm:spPr/>
    </dgm:pt>
    <dgm:pt modelId="{8B942B5A-02C9-4936-B664-AFBF80D26FED}" type="pres">
      <dgm:prSet presAssocID="{ED696A95-A2FD-43C8-90DA-C806637FAD3C}" presName="tx1" presStyleLbl="revTx" presStyleIdx="5" presStyleCnt="13"/>
      <dgm:spPr/>
    </dgm:pt>
    <dgm:pt modelId="{479BD13D-57D6-46AB-AD56-0FDCF5A1ACFD}" type="pres">
      <dgm:prSet presAssocID="{ED696A95-A2FD-43C8-90DA-C806637FAD3C}" presName="vert1" presStyleCnt="0"/>
      <dgm:spPr/>
    </dgm:pt>
    <dgm:pt modelId="{8F899CDB-C90D-44AF-B59F-168A2EB52860}" type="pres">
      <dgm:prSet presAssocID="{1C963DC6-056A-4479-9DF0-6ED24465D3C2}" presName="thickLine" presStyleLbl="alignNode1" presStyleIdx="6" presStyleCnt="13"/>
      <dgm:spPr/>
    </dgm:pt>
    <dgm:pt modelId="{D8CF0AA2-1717-4F80-9F32-7DB4F9B0C14F}" type="pres">
      <dgm:prSet presAssocID="{1C963DC6-056A-4479-9DF0-6ED24465D3C2}" presName="horz1" presStyleCnt="0"/>
      <dgm:spPr/>
    </dgm:pt>
    <dgm:pt modelId="{06B99FB9-9316-48A0-9988-9443C25B1AAB}" type="pres">
      <dgm:prSet presAssocID="{1C963DC6-056A-4479-9DF0-6ED24465D3C2}" presName="tx1" presStyleLbl="revTx" presStyleIdx="6" presStyleCnt="13"/>
      <dgm:spPr/>
    </dgm:pt>
    <dgm:pt modelId="{1CABDC44-34FC-4E7D-A4EF-2A5E203EC155}" type="pres">
      <dgm:prSet presAssocID="{1C963DC6-056A-4479-9DF0-6ED24465D3C2}" presName="vert1" presStyleCnt="0"/>
      <dgm:spPr/>
    </dgm:pt>
    <dgm:pt modelId="{8CB7DD6C-1A97-4621-B11D-3C003838D440}" type="pres">
      <dgm:prSet presAssocID="{7302A896-CED3-420F-A3C5-16AB183B5B57}" presName="thickLine" presStyleLbl="alignNode1" presStyleIdx="7" presStyleCnt="13"/>
      <dgm:spPr/>
    </dgm:pt>
    <dgm:pt modelId="{4FCE5844-E533-4BFD-B566-609E96BA024C}" type="pres">
      <dgm:prSet presAssocID="{7302A896-CED3-420F-A3C5-16AB183B5B57}" presName="horz1" presStyleCnt="0"/>
      <dgm:spPr/>
    </dgm:pt>
    <dgm:pt modelId="{74A6F097-E0DA-4106-B000-FDE1B3F09369}" type="pres">
      <dgm:prSet presAssocID="{7302A896-CED3-420F-A3C5-16AB183B5B57}" presName="tx1" presStyleLbl="revTx" presStyleIdx="7" presStyleCnt="13"/>
      <dgm:spPr/>
    </dgm:pt>
    <dgm:pt modelId="{CC8497CE-47BC-45C9-8F5C-0041C84CD051}" type="pres">
      <dgm:prSet presAssocID="{7302A896-CED3-420F-A3C5-16AB183B5B57}" presName="vert1" presStyleCnt="0"/>
      <dgm:spPr/>
    </dgm:pt>
    <dgm:pt modelId="{5BC6D64E-9B95-4B75-9642-41018638FFA2}" type="pres">
      <dgm:prSet presAssocID="{3916EBC0-69DB-48B6-A6F3-28AFC78C0027}" presName="thickLine" presStyleLbl="alignNode1" presStyleIdx="8" presStyleCnt="13"/>
      <dgm:spPr/>
    </dgm:pt>
    <dgm:pt modelId="{4F0D2261-957F-4347-912A-B76B46309440}" type="pres">
      <dgm:prSet presAssocID="{3916EBC0-69DB-48B6-A6F3-28AFC78C0027}" presName="horz1" presStyleCnt="0"/>
      <dgm:spPr/>
    </dgm:pt>
    <dgm:pt modelId="{401FDB44-1FF5-44ED-83F2-933B51E4094D}" type="pres">
      <dgm:prSet presAssocID="{3916EBC0-69DB-48B6-A6F3-28AFC78C0027}" presName="tx1" presStyleLbl="revTx" presStyleIdx="8" presStyleCnt="13"/>
      <dgm:spPr/>
    </dgm:pt>
    <dgm:pt modelId="{BDE2721B-F576-4B3D-AA09-02FF6EEFCB31}" type="pres">
      <dgm:prSet presAssocID="{3916EBC0-69DB-48B6-A6F3-28AFC78C0027}" presName="vert1" presStyleCnt="0"/>
      <dgm:spPr/>
    </dgm:pt>
    <dgm:pt modelId="{5A557EB6-ADEA-4AD5-987A-E4C10A796875}" type="pres">
      <dgm:prSet presAssocID="{F90681B6-FFF0-4113-878D-7B270BB96168}" presName="thickLine" presStyleLbl="alignNode1" presStyleIdx="9" presStyleCnt="13"/>
      <dgm:spPr/>
    </dgm:pt>
    <dgm:pt modelId="{184FD17B-BEFC-47F9-A200-FFEA91DEC84D}" type="pres">
      <dgm:prSet presAssocID="{F90681B6-FFF0-4113-878D-7B270BB96168}" presName="horz1" presStyleCnt="0"/>
      <dgm:spPr/>
    </dgm:pt>
    <dgm:pt modelId="{69A7C725-B443-42D7-BFA4-1021F6433976}" type="pres">
      <dgm:prSet presAssocID="{F90681B6-FFF0-4113-878D-7B270BB96168}" presName="tx1" presStyleLbl="revTx" presStyleIdx="9" presStyleCnt="13"/>
      <dgm:spPr/>
    </dgm:pt>
    <dgm:pt modelId="{D9C955F4-070B-4984-8C0E-80E52CB41C81}" type="pres">
      <dgm:prSet presAssocID="{F90681B6-FFF0-4113-878D-7B270BB96168}" presName="vert1" presStyleCnt="0"/>
      <dgm:spPr/>
    </dgm:pt>
    <dgm:pt modelId="{A7A23709-8B9E-47C1-A496-5E5BB88D786F}" type="pres">
      <dgm:prSet presAssocID="{FD3D81F4-D652-4E1B-8E87-6A1E208177A2}" presName="thickLine" presStyleLbl="alignNode1" presStyleIdx="10" presStyleCnt="13"/>
      <dgm:spPr/>
    </dgm:pt>
    <dgm:pt modelId="{CA34080A-D3A9-446C-BB2B-B20EC087BD61}" type="pres">
      <dgm:prSet presAssocID="{FD3D81F4-D652-4E1B-8E87-6A1E208177A2}" presName="horz1" presStyleCnt="0"/>
      <dgm:spPr/>
    </dgm:pt>
    <dgm:pt modelId="{E265653E-90EB-41AB-81A0-18974FD489FA}" type="pres">
      <dgm:prSet presAssocID="{FD3D81F4-D652-4E1B-8E87-6A1E208177A2}" presName="tx1" presStyleLbl="revTx" presStyleIdx="10" presStyleCnt="13"/>
      <dgm:spPr/>
    </dgm:pt>
    <dgm:pt modelId="{55A66AC2-9724-4D4B-B01A-AC4854755D8A}" type="pres">
      <dgm:prSet presAssocID="{FD3D81F4-D652-4E1B-8E87-6A1E208177A2}" presName="vert1" presStyleCnt="0"/>
      <dgm:spPr/>
    </dgm:pt>
    <dgm:pt modelId="{7B7A3F27-FF02-4A53-AEAE-FB3B1C339F41}" type="pres">
      <dgm:prSet presAssocID="{B2BD6381-FE07-42AD-9E82-F8F9882403F8}" presName="thickLine" presStyleLbl="alignNode1" presStyleIdx="11" presStyleCnt="13"/>
      <dgm:spPr/>
    </dgm:pt>
    <dgm:pt modelId="{3E8473A4-BBA4-4B0B-90D7-D1C1F0257F1D}" type="pres">
      <dgm:prSet presAssocID="{B2BD6381-FE07-42AD-9E82-F8F9882403F8}" presName="horz1" presStyleCnt="0"/>
      <dgm:spPr/>
    </dgm:pt>
    <dgm:pt modelId="{E10CDF3F-112C-4071-9631-B65D9A25B3D5}" type="pres">
      <dgm:prSet presAssocID="{B2BD6381-FE07-42AD-9E82-F8F9882403F8}" presName="tx1" presStyleLbl="revTx" presStyleIdx="11" presStyleCnt="13"/>
      <dgm:spPr/>
    </dgm:pt>
    <dgm:pt modelId="{18C1AE92-50E8-464D-96D7-2F3B7FE45DA7}" type="pres">
      <dgm:prSet presAssocID="{B2BD6381-FE07-42AD-9E82-F8F9882403F8}" presName="vert1" presStyleCnt="0"/>
      <dgm:spPr/>
    </dgm:pt>
    <dgm:pt modelId="{10C2C81A-72DF-4102-A8CF-F27CB6BBA28D}" type="pres">
      <dgm:prSet presAssocID="{3ED5921F-F76D-4EE5-BECF-563FACDF730B}" presName="thickLine" presStyleLbl="alignNode1" presStyleIdx="12" presStyleCnt="13"/>
      <dgm:spPr/>
    </dgm:pt>
    <dgm:pt modelId="{C7A9F529-E798-41A4-BD59-FDF0BE8C6638}" type="pres">
      <dgm:prSet presAssocID="{3ED5921F-F76D-4EE5-BECF-563FACDF730B}" presName="horz1" presStyleCnt="0"/>
      <dgm:spPr/>
    </dgm:pt>
    <dgm:pt modelId="{179253F4-072A-43CA-8D73-3E6E181A9332}" type="pres">
      <dgm:prSet presAssocID="{3ED5921F-F76D-4EE5-BECF-563FACDF730B}" presName="tx1" presStyleLbl="revTx" presStyleIdx="12" presStyleCnt="13"/>
      <dgm:spPr/>
    </dgm:pt>
    <dgm:pt modelId="{D54865AA-F096-4842-BED3-7AA423ED2FFF}" type="pres">
      <dgm:prSet presAssocID="{3ED5921F-F76D-4EE5-BECF-563FACDF730B}" presName="vert1" presStyleCnt="0"/>
      <dgm:spPr/>
    </dgm:pt>
  </dgm:ptLst>
  <dgm:cxnLst>
    <dgm:cxn modelId="{D879D91A-D91A-432B-B041-088C974FF372}" type="presOf" srcId="{3916EBC0-69DB-48B6-A6F3-28AFC78C0027}" destId="{401FDB44-1FF5-44ED-83F2-933B51E4094D}" srcOrd="0" destOrd="0" presId="urn:microsoft.com/office/officeart/2008/layout/LinedList"/>
    <dgm:cxn modelId="{8B666E22-EBB5-43CB-B4C5-1A81DBE88EE4}" srcId="{AEB5AF93-E887-420E-B1C0-634A8837FE5D}" destId="{3ED5921F-F76D-4EE5-BECF-563FACDF730B}" srcOrd="12" destOrd="0" parTransId="{3095B30F-0772-49C9-B5CD-9C6B9DE22301}" sibTransId="{DBF81CA2-5F79-4C00-9F93-DF803F9D8EC4}"/>
    <dgm:cxn modelId="{C4B59431-2384-4059-8D65-39A0FE3F747C}" type="presOf" srcId="{AEB5AF93-E887-420E-B1C0-634A8837FE5D}" destId="{00E907A0-EB0F-4772-A35B-34D7420920EF}" srcOrd="0" destOrd="0" presId="urn:microsoft.com/office/officeart/2008/layout/LinedList"/>
    <dgm:cxn modelId="{D589E45C-3746-4789-977F-DED781443653}" type="presOf" srcId="{804CB260-7B4C-4B0D-AD33-A3DD8CC7D607}" destId="{EB4549F2-F7E3-4F35-AAD6-EE426466E58F}" srcOrd="0" destOrd="0" presId="urn:microsoft.com/office/officeart/2008/layout/LinedList"/>
    <dgm:cxn modelId="{EB6E8D5D-30C3-4FBC-A8B1-3671190CDCB4}" srcId="{AEB5AF93-E887-420E-B1C0-634A8837FE5D}" destId="{590585D6-6886-43EE-9C57-A638323CF298}" srcOrd="1" destOrd="0" parTransId="{6FF7F8FA-1029-454D-9D04-9B8187024E13}" sibTransId="{4AAA1154-0805-441A-AF86-FBEEE9CB93D6}"/>
    <dgm:cxn modelId="{59350E41-0122-4EE4-BA1E-44F0F3C3D720}" type="presOf" srcId="{2BEAE09E-8FF5-4416-8E1C-9EC01EF254D6}" destId="{6B9F6F0A-9BD6-4B87-906B-8AA55D3B08C8}" srcOrd="0" destOrd="0" presId="urn:microsoft.com/office/officeart/2008/layout/LinedList"/>
    <dgm:cxn modelId="{CF8E3A61-2D4B-461A-B1BD-82745783AACB}" type="presOf" srcId="{FD3D81F4-D652-4E1B-8E87-6A1E208177A2}" destId="{E265653E-90EB-41AB-81A0-18974FD489FA}" srcOrd="0" destOrd="0" presId="urn:microsoft.com/office/officeart/2008/layout/LinedList"/>
    <dgm:cxn modelId="{D3838442-34A4-4D69-97CB-1A614C9B0650}" srcId="{AEB5AF93-E887-420E-B1C0-634A8837FE5D}" destId="{BEF6522B-0C47-435F-B072-92FF0054EE88}" srcOrd="0" destOrd="0" parTransId="{49E27902-3D4D-4D75-A2F1-042BA7FAF620}" sibTransId="{4CD63C54-596B-48D3-81D0-71AFA0543490}"/>
    <dgm:cxn modelId="{15C9C351-950D-4FC6-A957-B658EC089980}" srcId="{AEB5AF93-E887-420E-B1C0-634A8837FE5D}" destId="{F90681B6-FFF0-4113-878D-7B270BB96168}" srcOrd="9" destOrd="0" parTransId="{97086876-A890-4ED0-9784-D89E689FCA6D}" sibTransId="{86FAC369-BF8A-4F21-8102-B6DB615F4F78}"/>
    <dgm:cxn modelId="{AA878D58-99AF-40DE-BF02-78382F847EE2}" type="presOf" srcId="{590585D6-6886-43EE-9C57-A638323CF298}" destId="{AB104C97-EB6E-4CE3-866E-8965BC23AF65}" srcOrd="0" destOrd="0" presId="urn:microsoft.com/office/officeart/2008/layout/LinedList"/>
    <dgm:cxn modelId="{190DF05A-C216-4C72-AB72-AC59879C74D2}" srcId="{AEB5AF93-E887-420E-B1C0-634A8837FE5D}" destId="{2BEAE09E-8FF5-4416-8E1C-9EC01EF254D6}" srcOrd="4" destOrd="0" parTransId="{7423639E-E8DF-4252-9430-D842F4924085}" sibTransId="{976CBF8A-B839-4F01-AEBA-C9AF22128A7C}"/>
    <dgm:cxn modelId="{A9D9537B-5C49-4045-BAEF-8509FA02769E}" type="presOf" srcId="{BEF6522B-0C47-435F-B072-92FF0054EE88}" destId="{E6503A77-7D66-4E88-816C-1EB405F60D85}" srcOrd="0" destOrd="0" presId="urn:microsoft.com/office/officeart/2008/layout/LinedList"/>
    <dgm:cxn modelId="{C586568A-D11A-41DF-BB07-0C8870303BA3}" type="presOf" srcId="{F90681B6-FFF0-4113-878D-7B270BB96168}" destId="{69A7C725-B443-42D7-BFA4-1021F6433976}" srcOrd="0" destOrd="0" presId="urn:microsoft.com/office/officeart/2008/layout/LinedList"/>
    <dgm:cxn modelId="{622A9992-3FE2-48E1-96FE-F9FBB1ED2F88}" srcId="{AEB5AF93-E887-420E-B1C0-634A8837FE5D}" destId="{7302A896-CED3-420F-A3C5-16AB183B5B57}" srcOrd="7" destOrd="0" parTransId="{3AE0EF8A-C59C-43BB-AECF-D708ADF0DD6F}" sibTransId="{422CD54C-1A1E-4F23-9364-1AE997E4DD1F}"/>
    <dgm:cxn modelId="{FE0F6E94-99C0-4D6A-97D1-88F27647A0A9}" type="presOf" srcId="{B2BD6381-FE07-42AD-9E82-F8F9882403F8}" destId="{E10CDF3F-112C-4071-9631-B65D9A25B3D5}" srcOrd="0" destOrd="0" presId="urn:microsoft.com/office/officeart/2008/layout/LinedList"/>
    <dgm:cxn modelId="{50068AA1-AC79-4A9E-97E0-41E777D48B29}" srcId="{AEB5AF93-E887-420E-B1C0-634A8837FE5D}" destId="{B2BD6381-FE07-42AD-9E82-F8F9882403F8}" srcOrd="11" destOrd="0" parTransId="{683D142C-7A47-4E3E-8752-9A7772F8E029}" sibTransId="{FBAA03A0-BE29-4CC8-A5E6-B099011BA1B2}"/>
    <dgm:cxn modelId="{8DB869B3-A7F5-43D8-9EED-BA223B995FBA}" srcId="{AEB5AF93-E887-420E-B1C0-634A8837FE5D}" destId="{ED696A95-A2FD-43C8-90DA-C806637FAD3C}" srcOrd="5" destOrd="0" parTransId="{3411B169-0C59-4FA0-A14D-BC39B5A9E4D3}" sibTransId="{2CD0C8D1-11A6-4DC4-9994-94921F49A2D3}"/>
    <dgm:cxn modelId="{51C62EBF-1499-4DD4-964F-B44B644B796A}" srcId="{AEB5AF93-E887-420E-B1C0-634A8837FE5D}" destId="{FD3D81F4-D652-4E1B-8E87-6A1E208177A2}" srcOrd="10" destOrd="0" parTransId="{62855275-AEC9-4D06-8E14-DA8E53E103A6}" sibTransId="{F6F2C578-35BC-4E84-8213-99668B4EFF5F}"/>
    <dgm:cxn modelId="{453E39C4-9D6E-4E20-BDA1-00DC87DA98B8}" srcId="{AEB5AF93-E887-420E-B1C0-634A8837FE5D}" destId="{1C963DC6-056A-4479-9DF0-6ED24465D3C2}" srcOrd="6" destOrd="0" parTransId="{FA1A9EB2-7801-4534-B98F-803EABFC93EF}" sibTransId="{4FDABD36-D371-4567-81C8-6F48325DCE70}"/>
    <dgm:cxn modelId="{9565F3D5-D0EE-43D5-BDC6-52CA2770801A}" type="presOf" srcId="{1C963DC6-056A-4479-9DF0-6ED24465D3C2}" destId="{06B99FB9-9316-48A0-9988-9443C25B1AAB}" srcOrd="0" destOrd="0" presId="urn:microsoft.com/office/officeart/2008/layout/LinedList"/>
    <dgm:cxn modelId="{436BBCDD-37A4-4C81-BC15-8DE496ED3C3D}" type="presOf" srcId="{ED696A95-A2FD-43C8-90DA-C806637FAD3C}" destId="{8B942B5A-02C9-4936-B664-AFBF80D26FED}" srcOrd="0" destOrd="0" presId="urn:microsoft.com/office/officeart/2008/layout/LinedList"/>
    <dgm:cxn modelId="{A804F5E4-FFAB-466C-9046-F2EAA2B1411F}" srcId="{AEB5AF93-E887-420E-B1C0-634A8837FE5D}" destId="{804CB260-7B4C-4B0D-AD33-A3DD8CC7D607}" srcOrd="2" destOrd="0" parTransId="{96A18B61-C9F8-490B-AEC3-BAB01C552568}" sibTransId="{A3975E55-7739-4ED4-8340-33FA0584D271}"/>
    <dgm:cxn modelId="{29CD5EE9-E6E7-477F-BDD3-7028D5077659}" type="presOf" srcId="{3ED5921F-F76D-4EE5-BECF-563FACDF730B}" destId="{179253F4-072A-43CA-8D73-3E6E181A9332}" srcOrd="0" destOrd="0" presId="urn:microsoft.com/office/officeart/2008/layout/LinedList"/>
    <dgm:cxn modelId="{84558CE9-45B8-4509-B208-66EAC3142126}" type="presOf" srcId="{4100F615-B48A-42A2-BF24-F2289788C19A}" destId="{4C5EF51B-31B2-405B-9CCA-3896DB3EBF6E}" srcOrd="0" destOrd="0" presId="urn:microsoft.com/office/officeart/2008/layout/LinedList"/>
    <dgm:cxn modelId="{8C900CEF-C797-415A-ADC4-C41F52C260F9}" srcId="{AEB5AF93-E887-420E-B1C0-634A8837FE5D}" destId="{4100F615-B48A-42A2-BF24-F2289788C19A}" srcOrd="3" destOrd="0" parTransId="{71138FB4-0DC1-48D9-B54C-C516E745093C}" sibTransId="{FCB28EEC-E25D-415B-8133-90B2438F41BF}"/>
    <dgm:cxn modelId="{10BA90F1-9524-4702-88E2-24E9CF6C728B}" srcId="{AEB5AF93-E887-420E-B1C0-634A8837FE5D}" destId="{3916EBC0-69DB-48B6-A6F3-28AFC78C0027}" srcOrd="8" destOrd="0" parTransId="{189615F2-72B7-4FDD-83C5-AEADF96482C6}" sibTransId="{4DF04098-E80F-4796-8FE5-292F70598AF7}"/>
    <dgm:cxn modelId="{D11041F2-1F58-49DE-8408-CE1AA2366F8A}" type="presOf" srcId="{7302A896-CED3-420F-A3C5-16AB183B5B57}" destId="{74A6F097-E0DA-4106-B000-FDE1B3F09369}" srcOrd="0" destOrd="0" presId="urn:microsoft.com/office/officeart/2008/layout/LinedList"/>
    <dgm:cxn modelId="{C563569F-1616-457C-AEEA-84517FF637B0}" type="presParOf" srcId="{00E907A0-EB0F-4772-A35B-34D7420920EF}" destId="{6BC732E9-EDEF-4143-B28B-B6F24CE069D0}" srcOrd="0" destOrd="0" presId="urn:microsoft.com/office/officeart/2008/layout/LinedList"/>
    <dgm:cxn modelId="{A6AA8A96-EF87-45E5-8B9F-E23C9FDA3C5E}" type="presParOf" srcId="{00E907A0-EB0F-4772-A35B-34D7420920EF}" destId="{AA84E126-D771-4178-B7DB-E1D0ECE83932}" srcOrd="1" destOrd="0" presId="urn:microsoft.com/office/officeart/2008/layout/LinedList"/>
    <dgm:cxn modelId="{10A65434-49E7-4F98-BCC1-B09F1D33A97C}" type="presParOf" srcId="{AA84E126-D771-4178-B7DB-E1D0ECE83932}" destId="{E6503A77-7D66-4E88-816C-1EB405F60D85}" srcOrd="0" destOrd="0" presId="urn:microsoft.com/office/officeart/2008/layout/LinedList"/>
    <dgm:cxn modelId="{9AF4B413-7B5A-4441-B5B3-F1C483E7D7C8}" type="presParOf" srcId="{AA84E126-D771-4178-B7DB-E1D0ECE83932}" destId="{88B11B69-7FB8-4C42-B59F-17A8EF35BBBE}" srcOrd="1" destOrd="0" presId="urn:microsoft.com/office/officeart/2008/layout/LinedList"/>
    <dgm:cxn modelId="{A25E091C-8091-4D8D-884E-3C768402E26C}" type="presParOf" srcId="{00E907A0-EB0F-4772-A35B-34D7420920EF}" destId="{008F30F5-E444-4FC5-9DA5-6A9526AC9B31}" srcOrd="2" destOrd="0" presId="urn:microsoft.com/office/officeart/2008/layout/LinedList"/>
    <dgm:cxn modelId="{DA930A20-9EE3-4B86-A7F0-F8A8D22606F1}" type="presParOf" srcId="{00E907A0-EB0F-4772-A35B-34D7420920EF}" destId="{626BF625-B755-4956-BFB6-6E266EE6A87D}" srcOrd="3" destOrd="0" presId="urn:microsoft.com/office/officeart/2008/layout/LinedList"/>
    <dgm:cxn modelId="{8EA2972E-BAF3-4A94-B8EA-631D518ED092}" type="presParOf" srcId="{626BF625-B755-4956-BFB6-6E266EE6A87D}" destId="{AB104C97-EB6E-4CE3-866E-8965BC23AF65}" srcOrd="0" destOrd="0" presId="urn:microsoft.com/office/officeart/2008/layout/LinedList"/>
    <dgm:cxn modelId="{51A5744D-57C4-4E12-BC3E-0824B8D3D4B9}" type="presParOf" srcId="{626BF625-B755-4956-BFB6-6E266EE6A87D}" destId="{8866703D-89BF-404C-8FF0-97EE9C228315}" srcOrd="1" destOrd="0" presId="urn:microsoft.com/office/officeart/2008/layout/LinedList"/>
    <dgm:cxn modelId="{E392375B-58D7-45ED-9B10-A1E489476AFC}" type="presParOf" srcId="{00E907A0-EB0F-4772-A35B-34D7420920EF}" destId="{DD1F8801-0346-4002-8279-732DF8331499}" srcOrd="4" destOrd="0" presId="urn:microsoft.com/office/officeart/2008/layout/LinedList"/>
    <dgm:cxn modelId="{990A6141-6589-418F-BF95-71D239B5B314}" type="presParOf" srcId="{00E907A0-EB0F-4772-A35B-34D7420920EF}" destId="{E72D0105-46E7-485D-ACFB-32B965A4032F}" srcOrd="5" destOrd="0" presId="urn:microsoft.com/office/officeart/2008/layout/LinedList"/>
    <dgm:cxn modelId="{0AB6AC22-484B-4F86-A29B-0A5C497F4D4A}" type="presParOf" srcId="{E72D0105-46E7-485D-ACFB-32B965A4032F}" destId="{EB4549F2-F7E3-4F35-AAD6-EE426466E58F}" srcOrd="0" destOrd="0" presId="urn:microsoft.com/office/officeart/2008/layout/LinedList"/>
    <dgm:cxn modelId="{625FD6EB-F068-402E-A778-CA87B99D368E}" type="presParOf" srcId="{E72D0105-46E7-485D-ACFB-32B965A4032F}" destId="{497C82EF-1542-4865-BAF1-D6A8B3EA1202}" srcOrd="1" destOrd="0" presId="urn:microsoft.com/office/officeart/2008/layout/LinedList"/>
    <dgm:cxn modelId="{AD494011-3474-4A82-9128-9AB0C04AC752}" type="presParOf" srcId="{00E907A0-EB0F-4772-A35B-34D7420920EF}" destId="{6B0C2B45-B504-437C-A20B-529214624067}" srcOrd="6" destOrd="0" presId="urn:microsoft.com/office/officeart/2008/layout/LinedList"/>
    <dgm:cxn modelId="{191AE7D4-516C-496D-B7F5-42F6B9337C2D}" type="presParOf" srcId="{00E907A0-EB0F-4772-A35B-34D7420920EF}" destId="{927F53D4-BD03-41BC-90BE-F4799027BC31}" srcOrd="7" destOrd="0" presId="urn:microsoft.com/office/officeart/2008/layout/LinedList"/>
    <dgm:cxn modelId="{866398B5-0FC8-4CAC-802B-0AE128D3C65E}" type="presParOf" srcId="{927F53D4-BD03-41BC-90BE-F4799027BC31}" destId="{4C5EF51B-31B2-405B-9CCA-3896DB3EBF6E}" srcOrd="0" destOrd="0" presId="urn:microsoft.com/office/officeart/2008/layout/LinedList"/>
    <dgm:cxn modelId="{18D0C48B-9BCF-45C0-BE31-CA25D46F32B5}" type="presParOf" srcId="{927F53D4-BD03-41BC-90BE-F4799027BC31}" destId="{8C0E0917-9F1C-43E7-9DC0-A549C3F71D6B}" srcOrd="1" destOrd="0" presId="urn:microsoft.com/office/officeart/2008/layout/LinedList"/>
    <dgm:cxn modelId="{13D8139D-4343-4A34-9EF4-59BFFED93AAA}" type="presParOf" srcId="{00E907A0-EB0F-4772-A35B-34D7420920EF}" destId="{D5FDA19F-BC8A-4E4C-8ACE-04462B639B99}" srcOrd="8" destOrd="0" presId="urn:microsoft.com/office/officeart/2008/layout/LinedList"/>
    <dgm:cxn modelId="{F2FCE3CC-5203-40A3-9956-0BB00774F490}" type="presParOf" srcId="{00E907A0-EB0F-4772-A35B-34D7420920EF}" destId="{966EDBA2-F86E-4AA2-B5B0-1ECFBA551575}" srcOrd="9" destOrd="0" presId="urn:microsoft.com/office/officeart/2008/layout/LinedList"/>
    <dgm:cxn modelId="{2EE57C69-BC51-447B-BB7A-61423765FC00}" type="presParOf" srcId="{966EDBA2-F86E-4AA2-B5B0-1ECFBA551575}" destId="{6B9F6F0A-9BD6-4B87-906B-8AA55D3B08C8}" srcOrd="0" destOrd="0" presId="urn:microsoft.com/office/officeart/2008/layout/LinedList"/>
    <dgm:cxn modelId="{9A861CB7-F1A6-4EA7-A170-1D31BDF58873}" type="presParOf" srcId="{966EDBA2-F86E-4AA2-B5B0-1ECFBA551575}" destId="{CF68E09E-7F4E-4686-B0FB-304BE39EB013}" srcOrd="1" destOrd="0" presId="urn:microsoft.com/office/officeart/2008/layout/LinedList"/>
    <dgm:cxn modelId="{1A2614DE-3974-4E91-9824-FA2CBC95106D}" type="presParOf" srcId="{00E907A0-EB0F-4772-A35B-34D7420920EF}" destId="{25AAE00B-0788-49D1-BA5F-CB94267DAA3D}" srcOrd="10" destOrd="0" presId="urn:microsoft.com/office/officeart/2008/layout/LinedList"/>
    <dgm:cxn modelId="{A996B574-367D-4D74-AB44-2E41A31B184C}" type="presParOf" srcId="{00E907A0-EB0F-4772-A35B-34D7420920EF}" destId="{C7AFC5F6-799F-42A9-A87E-6377315CFB90}" srcOrd="11" destOrd="0" presId="urn:microsoft.com/office/officeart/2008/layout/LinedList"/>
    <dgm:cxn modelId="{B80BC86D-A136-4996-AE70-6D62F122C5FD}" type="presParOf" srcId="{C7AFC5F6-799F-42A9-A87E-6377315CFB90}" destId="{8B942B5A-02C9-4936-B664-AFBF80D26FED}" srcOrd="0" destOrd="0" presId="urn:microsoft.com/office/officeart/2008/layout/LinedList"/>
    <dgm:cxn modelId="{8A413D25-E4BB-4A10-B90F-211C126E6D00}" type="presParOf" srcId="{C7AFC5F6-799F-42A9-A87E-6377315CFB90}" destId="{479BD13D-57D6-46AB-AD56-0FDCF5A1ACFD}" srcOrd="1" destOrd="0" presId="urn:microsoft.com/office/officeart/2008/layout/LinedList"/>
    <dgm:cxn modelId="{7B425AD2-2431-475C-BBA2-D882193E3289}" type="presParOf" srcId="{00E907A0-EB0F-4772-A35B-34D7420920EF}" destId="{8F899CDB-C90D-44AF-B59F-168A2EB52860}" srcOrd="12" destOrd="0" presId="urn:microsoft.com/office/officeart/2008/layout/LinedList"/>
    <dgm:cxn modelId="{98952E48-FEC1-46AD-89D4-5CEE40C24CFA}" type="presParOf" srcId="{00E907A0-EB0F-4772-A35B-34D7420920EF}" destId="{D8CF0AA2-1717-4F80-9F32-7DB4F9B0C14F}" srcOrd="13" destOrd="0" presId="urn:microsoft.com/office/officeart/2008/layout/LinedList"/>
    <dgm:cxn modelId="{8B8FCAAA-BD86-4E5D-BC2C-B6EFA90C7250}" type="presParOf" srcId="{D8CF0AA2-1717-4F80-9F32-7DB4F9B0C14F}" destId="{06B99FB9-9316-48A0-9988-9443C25B1AAB}" srcOrd="0" destOrd="0" presId="urn:microsoft.com/office/officeart/2008/layout/LinedList"/>
    <dgm:cxn modelId="{50181DA2-E3A7-4A3D-9E00-F9D10B24A3C8}" type="presParOf" srcId="{D8CF0AA2-1717-4F80-9F32-7DB4F9B0C14F}" destId="{1CABDC44-34FC-4E7D-A4EF-2A5E203EC155}" srcOrd="1" destOrd="0" presId="urn:microsoft.com/office/officeart/2008/layout/LinedList"/>
    <dgm:cxn modelId="{F2511D36-C111-463E-9493-1CACBBD6477A}" type="presParOf" srcId="{00E907A0-EB0F-4772-A35B-34D7420920EF}" destId="{8CB7DD6C-1A97-4621-B11D-3C003838D440}" srcOrd="14" destOrd="0" presId="urn:microsoft.com/office/officeart/2008/layout/LinedList"/>
    <dgm:cxn modelId="{F81D0094-8204-4081-875C-56778FC433F1}" type="presParOf" srcId="{00E907A0-EB0F-4772-A35B-34D7420920EF}" destId="{4FCE5844-E533-4BFD-B566-609E96BA024C}" srcOrd="15" destOrd="0" presId="urn:microsoft.com/office/officeart/2008/layout/LinedList"/>
    <dgm:cxn modelId="{0B6890E7-C108-4262-9947-4120D415F2BE}" type="presParOf" srcId="{4FCE5844-E533-4BFD-B566-609E96BA024C}" destId="{74A6F097-E0DA-4106-B000-FDE1B3F09369}" srcOrd="0" destOrd="0" presId="urn:microsoft.com/office/officeart/2008/layout/LinedList"/>
    <dgm:cxn modelId="{43CF08F0-608A-4BB4-862B-E111829AEB9E}" type="presParOf" srcId="{4FCE5844-E533-4BFD-B566-609E96BA024C}" destId="{CC8497CE-47BC-45C9-8F5C-0041C84CD051}" srcOrd="1" destOrd="0" presId="urn:microsoft.com/office/officeart/2008/layout/LinedList"/>
    <dgm:cxn modelId="{1E12214D-861C-4D1D-9E58-0B91457160B0}" type="presParOf" srcId="{00E907A0-EB0F-4772-A35B-34D7420920EF}" destId="{5BC6D64E-9B95-4B75-9642-41018638FFA2}" srcOrd="16" destOrd="0" presId="urn:microsoft.com/office/officeart/2008/layout/LinedList"/>
    <dgm:cxn modelId="{3B797C68-3AED-4906-9740-8D19A543AE1E}" type="presParOf" srcId="{00E907A0-EB0F-4772-A35B-34D7420920EF}" destId="{4F0D2261-957F-4347-912A-B76B46309440}" srcOrd="17" destOrd="0" presId="urn:microsoft.com/office/officeart/2008/layout/LinedList"/>
    <dgm:cxn modelId="{6739DB4E-01D7-490C-A7EA-B56AB4892463}" type="presParOf" srcId="{4F0D2261-957F-4347-912A-B76B46309440}" destId="{401FDB44-1FF5-44ED-83F2-933B51E4094D}" srcOrd="0" destOrd="0" presId="urn:microsoft.com/office/officeart/2008/layout/LinedList"/>
    <dgm:cxn modelId="{EBBCAB07-C60B-4156-9D8F-B511B14D911A}" type="presParOf" srcId="{4F0D2261-957F-4347-912A-B76B46309440}" destId="{BDE2721B-F576-4B3D-AA09-02FF6EEFCB31}" srcOrd="1" destOrd="0" presId="urn:microsoft.com/office/officeart/2008/layout/LinedList"/>
    <dgm:cxn modelId="{DF0720D2-A7C3-4963-9B4A-FA14C461D2E2}" type="presParOf" srcId="{00E907A0-EB0F-4772-A35B-34D7420920EF}" destId="{5A557EB6-ADEA-4AD5-987A-E4C10A796875}" srcOrd="18" destOrd="0" presId="urn:microsoft.com/office/officeart/2008/layout/LinedList"/>
    <dgm:cxn modelId="{EEB3E608-D051-4BE4-A093-5E9B87939CD8}" type="presParOf" srcId="{00E907A0-EB0F-4772-A35B-34D7420920EF}" destId="{184FD17B-BEFC-47F9-A200-FFEA91DEC84D}" srcOrd="19" destOrd="0" presId="urn:microsoft.com/office/officeart/2008/layout/LinedList"/>
    <dgm:cxn modelId="{F48713E5-F489-489B-9B8F-0536BA6CBA81}" type="presParOf" srcId="{184FD17B-BEFC-47F9-A200-FFEA91DEC84D}" destId="{69A7C725-B443-42D7-BFA4-1021F6433976}" srcOrd="0" destOrd="0" presId="urn:microsoft.com/office/officeart/2008/layout/LinedList"/>
    <dgm:cxn modelId="{F051BA9B-79C0-47AA-922A-A47D0D1E6CA3}" type="presParOf" srcId="{184FD17B-BEFC-47F9-A200-FFEA91DEC84D}" destId="{D9C955F4-070B-4984-8C0E-80E52CB41C81}" srcOrd="1" destOrd="0" presId="urn:microsoft.com/office/officeart/2008/layout/LinedList"/>
    <dgm:cxn modelId="{3D226849-9FF9-44C9-98F2-2040779C9CB9}" type="presParOf" srcId="{00E907A0-EB0F-4772-A35B-34D7420920EF}" destId="{A7A23709-8B9E-47C1-A496-5E5BB88D786F}" srcOrd="20" destOrd="0" presId="urn:microsoft.com/office/officeart/2008/layout/LinedList"/>
    <dgm:cxn modelId="{BD917F96-8144-44DF-9F85-A40423015AD5}" type="presParOf" srcId="{00E907A0-EB0F-4772-A35B-34D7420920EF}" destId="{CA34080A-D3A9-446C-BB2B-B20EC087BD61}" srcOrd="21" destOrd="0" presId="urn:microsoft.com/office/officeart/2008/layout/LinedList"/>
    <dgm:cxn modelId="{456A536A-5BCE-497B-9DA9-E60A76A7B1A0}" type="presParOf" srcId="{CA34080A-D3A9-446C-BB2B-B20EC087BD61}" destId="{E265653E-90EB-41AB-81A0-18974FD489FA}" srcOrd="0" destOrd="0" presId="urn:microsoft.com/office/officeart/2008/layout/LinedList"/>
    <dgm:cxn modelId="{8AA57474-5036-4ECD-BC47-77D5D13151EF}" type="presParOf" srcId="{CA34080A-D3A9-446C-BB2B-B20EC087BD61}" destId="{55A66AC2-9724-4D4B-B01A-AC4854755D8A}" srcOrd="1" destOrd="0" presId="urn:microsoft.com/office/officeart/2008/layout/LinedList"/>
    <dgm:cxn modelId="{972E5BB8-6708-41BF-8A3B-773AE2164A30}" type="presParOf" srcId="{00E907A0-EB0F-4772-A35B-34D7420920EF}" destId="{7B7A3F27-FF02-4A53-AEAE-FB3B1C339F41}" srcOrd="22" destOrd="0" presId="urn:microsoft.com/office/officeart/2008/layout/LinedList"/>
    <dgm:cxn modelId="{13246DE2-26FA-45E6-93A6-EEC1C376B5EC}" type="presParOf" srcId="{00E907A0-EB0F-4772-A35B-34D7420920EF}" destId="{3E8473A4-BBA4-4B0B-90D7-D1C1F0257F1D}" srcOrd="23" destOrd="0" presId="urn:microsoft.com/office/officeart/2008/layout/LinedList"/>
    <dgm:cxn modelId="{99A977F6-1563-4674-A66E-8AA7E1BFE39D}" type="presParOf" srcId="{3E8473A4-BBA4-4B0B-90D7-D1C1F0257F1D}" destId="{E10CDF3F-112C-4071-9631-B65D9A25B3D5}" srcOrd="0" destOrd="0" presId="urn:microsoft.com/office/officeart/2008/layout/LinedList"/>
    <dgm:cxn modelId="{F4339435-D7FE-4B8B-8F89-FA3A02DB4436}" type="presParOf" srcId="{3E8473A4-BBA4-4B0B-90D7-D1C1F0257F1D}" destId="{18C1AE92-50E8-464D-96D7-2F3B7FE45DA7}" srcOrd="1" destOrd="0" presId="urn:microsoft.com/office/officeart/2008/layout/LinedList"/>
    <dgm:cxn modelId="{9E10E1C8-84F3-4C9B-A33F-A1875E25CF27}" type="presParOf" srcId="{00E907A0-EB0F-4772-A35B-34D7420920EF}" destId="{10C2C81A-72DF-4102-A8CF-F27CB6BBA28D}" srcOrd="24" destOrd="0" presId="urn:microsoft.com/office/officeart/2008/layout/LinedList"/>
    <dgm:cxn modelId="{63BB88B1-686E-40B9-A977-36E4A93D4346}" type="presParOf" srcId="{00E907A0-EB0F-4772-A35B-34D7420920EF}" destId="{C7A9F529-E798-41A4-BD59-FDF0BE8C6638}" srcOrd="25" destOrd="0" presId="urn:microsoft.com/office/officeart/2008/layout/LinedList"/>
    <dgm:cxn modelId="{27CB713E-8EC8-4C54-A31D-F2CE4F8365E4}" type="presParOf" srcId="{C7A9F529-E798-41A4-BD59-FDF0BE8C6638}" destId="{179253F4-072A-43CA-8D73-3E6E181A9332}" srcOrd="0" destOrd="0" presId="urn:microsoft.com/office/officeart/2008/layout/LinedList"/>
    <dgm:cxn modelId="{DA4EAA0D-8118-4AB1-B556-4672BDDDA515}" type="presParOf" srcId="{C7A9F529-E798-41A4-BD59-FDF0BE8C6638}" destId="{D54865AA-F096-4842-BED3-7AA423ED2FF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F29490-30F3-43D5-8F7F-C1503BD540C1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 rtlCol="0"/>
        <a:lstStyle/>
        <a:p>
          <a:pPr rtl="0"/>
          <a:endParaRPr lang="en-GB"/>
        </a:p>
      </dgm:t>
    </dgm:pt>
    <dgm:pt modelId="{1BEFD170-9A9E-48BC-8DE7-888C6CE175D7}">
      <dgm:prSet phldrT="[Text]" custT="1"/>
      <dgm:spPr/>
      <dgm:t>
        <a:bodyPr rtlCol="0"/>
        <a:lstStyle/>
        <a:p>
          <a:pPr rtl="0"/>
          <a:r>
            <a:rPr lang="cy-gb" sz="2000">
              <a:latin typeface="Arial" panose="020B0604020202020204" pitchFamily="34" charset="0"/>
              <a:cs typeface="Arial" panose="020B0604020202020204" pitchFamily="34" charset="0"/>
            </a:rPr>
            <a:t>1. Sut mae eich profiad blaenorol wedi eich helpu i ddatblygu sgiliau o fewn y gallu a sut mae'r dystiolaeth a ddewiswyd gennych yn dangos hyn.</a:t>
          </a:r>
          <a:endParaRPr lang="en-GB" sz="2000" dirty="0"/>
        </a:p>
      </dgm:t>
    </dgm:pt>
    <dgm:pt modelId="{327587DA-DFFB-4A8B-9636-CEB3F6CB6F06}" type="parTrans" cxnId="{9D76484B-5060-42F9-8B08-89949A039D56}">
      <dgm:prSet/>
      <dgm:spPr/>
      <dgm:t>
        <a:bodyPr rtlCol="0"/>
        <a:lstStyle/>
        <a:p>
          <a:pPr rtl="0"/>
          <a:endParaRPr lang="en-GB"/>
        </a:p>
      </dgm:t>
    </dgm:pt>
    <dgm:pt modelId="{9ABC5AAE-82F2-47B0-A6A1-EE598CE3BB59}" type="sibTrans" cxnId="{9D76484B-5060-42F9-8B08-89949A039D56}">
      <dgm:prSet/>
      <dgm:spPr/>
      <dgm:t>
        <a:bodyPr rtlCol="0"/>
        <a:lstStyle/>
        <a:p>
          <a:pPr rtl="0"/>
          <a:endParaRPr lang="en-GB"/>
        </a:p>
      </dgm:t>
    </dgm:pt>
    <dgm:pt modelId="{BCAC1EDD-AE3E-47F8-8544-7400FA2C9874}">
      <dgm:prSet custT="1"/>
      <dgm:spPr/>
      <dgm:t>
        <a:bodyPr rtlCol="0"/>
        <a:lstStyle/>
        <a:p>
          <a:pPr rtl="0"/>
          <a:r>
            <a:rPr lang="cy-gb" sz="2000">
              <a:latin typeface="Arial" panose="020B0604020202020204" pitchFamily="34" charset="0"/>
              <a:cs typeface="Arial" panose="020B0604020202020204" pitchFamily="34" charset="0"/>
            </a:rPr>
            <a:t>2. Sut y gellir trosglwyddo'r profiad hwn i feddygaeth gyffredinol</a:t>
          </a:r>
          <a:br>
            <a:rPr lang="en-GB" sz="2300" dirty="0">
              <a:latin typeface="Arial" panose="020B0604020202020204" pitchFamily="34" charset="0"/>
              <a:cs typeface="Arial" panose="020B0604020202020204" pitchFamily="34" charset="0"/>
            </a:rPr>
          </a:br>
          <a:endParaRPr lang="en-GB" sz="23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E1E246-62C4-46E0-A00A-27829607D41A}" type="parTrans" cxnId="{97A937CF-C001-4341-861E-7DF63FEC3D1E}">
      <dgm:prSet/>
      <dgm:spPr/>
      <dgm:t>
        <a:bodyPr rtlCol="0"/>
        <a:lstStyle/>
        <a:p>
          <a:pPr rtl="0"/>
          <a:endParaRPr lang="en-GB"/>
        </a:p>
      </dgm:t>
    </dgm:pt>
    <dgm:pt modelId="{BD0BEBCF-C9B8-4966-8550-58566913C764}" type="sibTrans" cxnId="{97A937CF-C001-4341-861E-7DF63FEC3D1E}">
      <dgm:prSet/>
      <dgm:spPr/>
      <dgm:t>
        <a:bodyPr rtlCol="0"/>
        <a:lstStyle/>
        <a:p>
          <a:pPr rtl="0"/>
          <a:endParaRPr lang="en-GB"/>
        </a:p>
      </dgm:t>
    </dgm:pt>
    <dgm:pt modelId="{2551DA94-62A7-4682-A5DD-7645DE44E7DC}">
      <dgm:prSet custT="1"/>
      <dgm:spPr/>
      <dgm:t>
        <a:bodyPr rtlCol="0"/>
        <a:lstStyle/>
        <a:p>
          <a:pPr algn="l" rtl="0"/>
          <a:r>
            <a:rPr lang="cy-gb" sz="2000">
              <a:latin typeface="Arial" panose="020B0604020202020204" pitchFamily="34" charset="0"/>
              <a:cs typeface="Arial" panose="020B0604020202020204" pitchFamily="34" charset="0"/>
            </a:rPr>
            <a:t>3. Unrhyw fylchau a nodwyd gennych yn eich sgiliau neu wybodaeth a sut y byddwch yn mynd i'r afael â hwy yn ystod eich hyfforddiant ymarfer cyffredinol.</a:t>
          </a:r>
        </a:p>
      </dgm:t>
    </dgm:pt>
    <dgm:pt modelId="{F90175B2-0751-4DD5-83AE-2520C897C57A}" type="parTrans" cxnId="{8793437B-93E5-42A0-BD8C-79ED1796D9AE}">
      <dgm:prSet/>
      <dgm:spPr/>
      <dgm:t>
        <a:bodyPr rtlCol="0"/>
        <a:lstStyle/>
        <a:p>
          <a:pPr rtl="0"/>
          <a:endParaRPr lang="en-GB"/>
        </a:p>
      </dgm:t>
    </dgm:pt>
    <dgm:pt modelId="{67D09E66-1F4C-4D08-A3B1-559781763BAA}" type="sibTrans" cxnId="{8793437B-93E5-42A0-BD8C-79ED1796D9AE}">
      <dgm:prSet/>
      <dgm:spPr/>
      <dgm:t>
        <a:bodyPr rtlCol="0"/>
        <a:lstStyle/>
        <a:p>
          <a:pPr rtl="0"/>
          <a:endParaRPr lang="en-GB"/>
        </a:p>
      </dgm:t>
    </dgm:pt>
    <dgm:pt modelId="{EE4408E2-4830-44AA-9483-925D90FD8746}" type="pres">
      <dgm:prSet presAssocID="{19F29490-30F3-43D5-8F7F-C1503BD540C1}" presName="outerComposite" presStyleCnt="0">
        <dgm:presLayoutVars>
          <dgm:chMax val="5"/>
          <dgm:dir/>
          <dgm:resizeHandles val="exact"/>
        </dgm:presLayoutVars>
      </dgm:prSet>
      <dgm:spPr/>
    </dgm:pt>
    <dgm:pt modelId="{FB17DDAE-A5F7-4EBC-B7F5-CF07CBF6A9D9}" type="pres">
      <dgm:prSet presAssocID="{19F29490-30F3-43D5-8F7F-C1503BD540C1}" presName="dummyMaxCanvas" presStyleCnt="0">
        <dgm:presLayoutVars/>
      </dgm:prSet>
      <dgm:spPr/>
    </dgm:pt>
    <dgm:pt modelId="{CDCFD523-856B-4343-83C5-3EF37629576F}" type="pres">
      <dgm:prSet presAssocID="{19F29490-30F3-43D5-8F7F-C1503BD540C1}" presName="ThreeNodes_1" presStyleLbl="node1" presStyleIdx="0" presStyleCnt="3" custLinFactNeighborX="-7830" custLinFactNeighborY="-12568">
        <dgm:presLayoutVars>
          <dgm:bulletEnabled val="1"/>
        </dgm:presLayoutVars>
      </dgm:prSet>
      <dgm:spPr/>
    </dgm:pt>
    <dgm:pt modelId="{3B241ADB-CE70-4013-BCEE-16F6BCF0CAFB}" type="pres">
      <dgm:prSet presAssocID="{19F29490-30F3-43D5-8F7F-C1503BD540C1}" presName="ThreeNodes_2" presStyleLbl="node1" presStyleIdx="1" presStyleCnt="3">
        <dgm:presLayoutVars>
          <dgm:bulletEnabled val="1"/>
        </dgm:presLayoutVars>
      </dgm:prSet>
      <dgm:spPr/>
    </dgm:pt>
    <dgm:pt modelId="{A3F988EC-C64C-48B8-9CFD-8C553D371DC3}" type="pres">
      <dgm:prSet presAssocID="{19F29490-30F3-43D5-8F7F-C1503BD540C1}" presName="ThreeNodes_3" presStyleLbl="node1" presStyleIdx="2" presStyleCnt="3">
        <dgm:presLayoutVars>
          <dgm:bulletEnabled val="1"/>
        </dgm:presLayoutVars>
      </dgm:prSet>
      <dgm:spPr/>
    </dgm:pt>
    <dgm:pt modelId="{5F26FA43-2CCE-41C0-84F8-CCFAEDD82D21}" type="pres">
      <dgm:prSet presAssocID="{19F29490-30F3-43D5-8F7F-C1503BD540C1}" presName="ThreeConn_1-2" presStyleLbl="fgAccFollowNode1" presStyleIdx="0" presStyleCnt="2">
        <dgm:presLayoutVars>
          <dgm:bulletEnabled val="1"/>
        </dgm:presLayoutVars>
      </dgm:prSet>
      <dgm:spPr/>
    </dgm:pt>
    <dgm:pt modelId="{8EF2F5A6-E4BD-4601-95C8-6B175FD6F397}" type="pres">
      <dgm:prSet presAssocID="{19F29490-30F3-43D5-8F7F-C1503BD540C1}" presName="ThreeConn_2-3" presStyleLbl="fgAccFollowNode1" presStyleIdx="1" presStyleCnt="2">
        <dgm:presLayoutVars>
          <dgm:bulletEnabled val="1"/>
        </dgm:presLayoutVars>
      </dgm:prSet>
      <dgm:spPr/>
    </dgm:pt>
    <dgm:pt modelId="{FB50DCE5-5C53-4B6E-AEB5-47C13EB65799}" type="pres">
      <dgm:prSet presAssocID="{19F29490-30F3-43D5-8F7F-C1503BD540C1}" presName="ThreeNodes_1_text" presStyleLbl="node1" presStyleIdx="2" presStyleCnt="3">
        <dgm:presLayoutVars>
          <dgm:bulletEnabled val="1"/>
        </dgm:presLayoutVars>
      </dgm:prSet>
      <dgm:spPr/>
    </dgm:pt>
    <dgm:pt modelId="{16C290C7-1532-4D15-BE51-ED63E201D2ED}" type="pres">
      <dgm:prSet presAssocID="{19F29490-30F3-43D5-8F7F-C1503BD540C1}" presName="ThreeNodes_2_text" presStyleLbl="node1" presStyleIdx="2" presStyleCnt="3">
        <dgm:presLayoutVars>
          <dgm:bulletEnabled val="1"/>
        </dgm:presLayoutVars>
      </dgm:prSet>
      <dgm:spPr/>
    </dgm:pt>
    <dgm:pt modelId="{19B4FA3A-EBED-4321-8654-831C1B2548A0}" type="pres">
      <dgm:prSet presAssocID="{19F29490-30F3-43D5-8F7F-C1503BD540C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A3013018-774B-4EF2-923B-2520D3E2C1D4}" type="presOf" srcId="{9ABC5AAE-82F2-47B0-A6A1-EE598CE3BB59}" destId="{5F26FA43-2CCE-41C0-84F8-CCFAEDD82D21}" srcOrd="0" destOrd="0" presId="urn:microsoft.com/office/officeart/2005/8/layout/vProcess5"/>
    <dgm:cxn modelId="{1ED7BA66-5411-4AEC-A6C9-991A61D38FEB}" type="presOf" srcId="{19F29490-30F3-43D5-8F7F-C1503BD540C1}" destId="{EE4408E2-4830-44AA-9483-925D90FD8746}" srcOrd="0" destOrd="0" presId="urn:microsoft.com/office/officeart/2005/8/layout/vProcess5"/>
    <dgm:cxn modelId="{9D76484B-5060-42F9-8B08-89949A039D56}" srcId="{19F29490-30F3-43D5-8F7F-C1503BD540C1}" destId="{1BEFD170-9A9E-48BC-8DE7-888C6CE175D7}" srcOrd="0" destOrd="0" parTransId="{327587DA-DFFB-4A8B-9636-CEB3F6CB6F06}" sibTransId="{9ABC5AAE-82F2-47B0-A6A1-EE598CE3BB59}"/>
    <dgm:cxn modelId="{16E4E14D-E405-40AB-A6A6-938E4EEC4543}" type="presOf" srcId="{BD0BEBCF-C9B8-4966-8550-58566913C764}" destId="{8EF2F5A6-E4BD-4601-95C8-6B175FD6F397}" srcOrd="0" destOrd="0" presId="urn:microsoft.com/office/officeart/2005/8/layout/vProcess5"/>
    <dgm:cxn modelId="{C3D3074F-8B2F-4013-90B5-4590B7858D25}" type="presOf" srcId="{BCAC1EDD-AE3E-47F8-8544-7400FA2C9874}" destId="{16C290C7-1532-4D15-BE51-ED63E201D2ED}" srcOrd="1" destOrd="0" presId="urn:microsoft.com/office/officeart/2005/8/layout/vProcess5"/>
    <dgm:cxn modelId="{8793437B-93E5-42A0-BD8C-79ED1796D9AE}" srcId="{19F29490-30F3-43D5-8F7F-C1503BD540C1}" destId="{2551DA94-62A7-4682-A5DD-7645DE44E7DC}" srcOrd="2" destOrd="0" parTransId="{F90175B2-0751-4DD5-83AE-2520C897C57A}" sibTransId="{67D09E66-1F4C-4D08-A3B1-559781763BAA}"/>
    <dgm:cxn modelId="{C41CCA86-BEDD-4672-91D0-05E4D4361CB6}" type="presOf" srcId="{1BEFD170-9A9E-48BC-8DE7-888C6CE175D7}" destId="{CDCFD523-856B-4343-83C5-3EF37629576F}" srcOrd="0" destOrd="0" presId="urn:microsoft.com/office/officeart/2005/8/layout/vProcess5"/>
    <dgm:cxn modelId="{34808CBC-B75B-430C-AED3-3AA491532790}" type="presOf" srcId="{BCAC1EDD-AE3E-47F8-8544-7400FA2C9874}" destId="{3B241ADB-CE70-4013-BCEE-16F6BCF0CAFB}" srcOrd="0" destOrd="0" presId="urn:microsoft.com/office/officeart/2005/8/layout/vProcess5"/>
    <dgm:cxn modelId="{2893F3C5-A576-4565-88A7-807C487F214E}" type="presOf" srcId="{1BEFD170-9A9E-48BC-8DE7-888C6CE175D7}" destId="{FB50DCE5-5C53-4B6E-AEB5-47C13EB65799}" srcOrd="1" destOrd="0" presId="urn:microsoft.com/office/officeart/2005/8/layout/vProcess5"/>
    <dgm:cxn modelId="{97A937CF-C001-4341-861E-7DF63FEC3D1E}" srcId="{19F29490-30F3-43D5-8F7F-C1503BD540C1}" destId="{BCAC1EDD-AE3E-47F8-8544-7400FA2C9874}" srcOrd="1" destOrd="0" parTransId="{E0E1E246-62C4-46E0-A00A-27829607D41A}" sibTransId="{BD0BEBCF-C9B8-4966-8550-58566913C764}"/>
    <dgm:cxn modelId="{AB5249ED-D7C4-4737-A8E6-F1DD730A57E9}" type="presOf" srcId="{2551DA94-62A7-4682-A5DD-7645DE44E7DC}" destId="{A3F988EC-C64C-48B8-9CFD-8C553D371DC3}" srcOrd="0" destOrd="0" presId="urn:microsoft.com/office/officeart/2005/8/layout/vProcess5"/>
    <dgm:cxn modelId="{266B4EFE-463B-46BE-8CC6-73A71B11F965}" type="presOf" srcId="{2551DA94-62A7-4682-A5DD-7645DE44E7DC}" destId="{19B4FA3A-EBED-4321-8654-831C1B2548A0}" srcOrd="1" destOrd="0" presId="urn:microsoft.com/office/officeart/2005/8/layout/vProcess5"/>
    <dgm:cxn modelId="{5FE3A17A-9A36-4716-9751-27405D75DFFB}" type="presParOf" srcId="{EE4408E2-4830-44AA-9483-925D90FD8746}" destId="{FB17DDAE-A5F7-4EBC-B7F5-CF07CBF6A9D9}" srcOrd="0" destOrd="0" presId="urn:microsoft.com/office/officeart/2005/8/layout/vProcess5"/>
    <dgm:cxn modelId="{38BDFDD5-9732-47A6-B230-BC827BB3B311}" type="presParOf" srcId="{EE4408E2-4830-44AA-9483-925D90FD8746}" destId="{CDCFD523-856B-4343-83C5-3EF37629576F}" srcOrd="1" destOrd="0" presId="urn:microsoft.com/office/officeart/2005/8/layout/vProcess5"/>
    <dgm:cxn modelId="{8C2113DA-3205-4E5D-8106-F10A36DD45F0}" type="presParOf" srcId="{EE4408E2-4830-44AA-9483-925D90FD8746}" destId="{3B241ADB-CE70-4013-BCEE-16F6BCF0CAFB}" srcOrd="2" destOrd="0" presId="urn:microsoft.com/office/officeart/2005/8/layout/vProcess5"/>
    <dgm:cxn modelId="{4214A595-7A09-4D6E-A6D9-B6EA1D4CC08F}" type="presParOf" srcId="{EE4408E2-4830-44AA-9483-925D90FD8746}" destId="{A3F988EC-C64C-48B8-9CFD-8C553D371DC3}" srcOrd="3" destOrd="0" presId="urn:microsoft.com/office/officeart/2005/8/layout/vProcess5"/>
    <dgm:cxn modelId="{75FFB51E-5825-4B92-A9D7-842B4D5F46DC}" type="presParOf" srcId="{EE4408E2-4830-44AA-9483-925D90FD8746}" destId="{5F26FA43-2CCE-41C0-84F8-CCFAEDD82D21}" srcOrd="4" destOrd="0" presId="urn:microsoft.com/office/officeart/2005/8/layout/vProcess5"/>
    <dgm:cxn modelId="{D0F33822-B8FF-4496-AACB-97A5A7A3A549}" type="presParOf" srcId="{EE4408E2-4830-44AA-9483-925D90FD8746}" destId="{8EF2F5A6-E4BD-4601-95C8-6B175FD6F397}" srcOrd="5" destOrd="0" presId="urn:microsoft.com/office/officeart/2005/8/layout/vProcess5"/>
    <dgm:cxn modelId="{619F8CDD-6781-439A-9747-DF291AFFA14F}" type="presParOf" srcId="{EE4408E2-4830-44AA-9483-925D90FD8746}" destId="{FB50DCE5-5C53-4B6E-AEB5-47C13EB65799}" srcOrd="6" destOrd="0" presId="urn:microsoft.com/office/officeart/2005/8/layout/vProcess5"/>
    <dgm:cxn modelId="{28DE8F0B-F557-4298-A19E-0EB196F91799}" type="presParOf" srcId="{EE4408E2-4830-44AA-9483-925D90FD8746}" destId="{16C290C7-1532-4D15-BE51-ED63E201D2ED}" srcOrd="7" destOrd="0" presId="urn:microsoft.com/office/officeart/2005/8/layout/vProcess5"/>
    <dgm:cxn modelId="{3F561617-D8CE-4220-8DBB-1C48F9B6F071}" type="presParOf" srcId="{EE4408E2-4830-44AA-9483-925D90FD8746}" destId="{19B4FA3A-EBED-4321-8654-831C1B2548A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B43EC4-AB97-43D3-8670-FBEF41779B56}">
      <dsp:nvSpPr>
        <dsp:cNvPr id="0" name=""/>
        <dsp:cNvSpPr/>
      </dsp:nvSpPr>
      <dsp:spPr>
        <a:xfrm>
          <a:off x="0" y="50650"/>
          <a:ext cx="10428514" cy="530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rtlCol="0" anchor="ctr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2200" kern="1200"/>
            <a:t>Profiad hyfforddi arbenigol y DU (ATC)</a:t>
          </a:r>
        </a:p>
      </dsp:txBody>
      <dsp:txXfrm>
        <a:off x="25920" y="76570"/>
        <a:ext cx="10376674" cy="479124"/>
      </dsp:txXfrm>
    </dsp:sp>
    <dsp:sp modelId="{8163DE2A-A100-45ED-8362-4D4D90C9EBBB}">
      <dsp:nvSpPr>
        <dsp:cNvPr id="0" name=""/>
        <dsp:cNvSpPr/>
      </dsp:nvSpPr>
      <dsp:spPr>
        <a:xfrm>
          <a:off x="0" y="581615"/>
          <a:ext cx="10428514" cy="3278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1105" tIns="27940" rIns="156464" bIns="27940" numCol="1" spcCol="1270" rtlCol="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1700" kern="1200" dirty="0"/>
            <a:t>CV – yr union ddyddiadau, yn cwmpasu'r 5 mlynedd diwethaf</a:t>
          </a:r>
          <a:br>
            <a:rPr lang="en-GB" sz="1700" kern="1200" dirty="0"/>
          </a:br>
          <a:endParaRPr lang="en-GB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1700" kern="1200"/>
            <a:t>Ffurflenni canlyniad ARCP ar ffurf PDF</a:t>
          </a:r>
          <a:br>
            <a:rPr lang="en-GB" sz="1700" kern="1200" dirty="0"/>
          </a:br>
          <a:endParaRPr lang="en-GB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1700" kern="1200" dirty="0"/>
            <a:t>Os yw eich ffurflen/ffurflenni ARCP o’ch rhaglen hyfforddi flaenorol yn cynnwys canlyniad 2, 3, 4 neu N22, mae’n hanfodol eich bod yn darparu datganiad esboniadol yn y maes a ddarperir ac yn myfyrio ar sut y bydd unrhyw faterion a nodir yn cael eu datrys yn y rhaglen hyfforddi meddygon teulu.</a:t>
          </a:r>
          <a:br>
            <a:rPr lang="en-GB" sz="1700" kern="1200" dirty="0"/>
          </a:br>
          <a:endParaRPr lang="en-GB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1700" kern="1200" dirty="0"/>
            <a:t>Bydd angen i chi anfon llythyr oddi wrth eich Pennaeth Ysgol neu Ddirprwy i ategu hyn</a:t>
          </a:r>
        </a:p>
      </dsp:txBody>
      <dsp:txXfrm>
        <a:off x="0" y="581615"/>
        <a:ext cx="10428514" cy="3278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99A23-9F40-47EF-85B8-1E014ACCC2F1}">
      <dsp:nvSpPr>
        <dsp:cNvPr id="0" name=""/>
        <dsp:cNvSpPr/>
      </dsp:nvSpPr>
      <dsp:spPr>
        <a:xfrm>
          <a:off x="0" y="174539"/>
          <a:ext cx="10515600" cy="5577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rtlCol="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2600" kern="1200"/>
            <a:t>Profiad Heb fod yn Hyfforddiant yn y DU</a:t>
          </a:r>
        </a:p>
      </dsp:txBody>
      <dsp:txXfrm>
        <a:off x="27228" y="201767"/>
        <a:ext cx="10461144" cy="503322"/>
      </dsp:txXfrm>
    </dsp:sp>
    <dsp:sp modelId="{FD951321-7E40-42C5-A6AB-C675419BDFB6}">
      <dsp:nvSpPr>
        <dsp:cNvPr id="0" name=""/>
        <dsp:cNvSpPr/>
      </dsp:nvSpPr>
      <dsp:spPr>
        <a:xfrm>
          <a:off x="0" y="732318"/>
          <a:ext cx="10515600" cy="3444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rtlCol="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CV – yr  union ddyddiadau, yn cwmpasu'r 5 mlynedd diwethaf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Datganiad cyflogaeth ar gyfer pob swydd – yr union ddyddiadau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/>
            <a:t>Swydd ddisgrifiad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/>
            <a:t>Dogfennaeth arfarnu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Geirda neu adroddiad/</a:t>
          </a:r>
          <a:r>
            <a:rPr lang="cy-gb" sz="2000" kern="1200" dirty="0" err="1"/>
            <a:t>au</a:t>
          </a:r>
          <a:r>
            <a:rPr lang="cy-gb" sz="2000" kern="1200" dirty="0"/>
            <a:t> diwedd swydd</a:t>
          </a:r>
        </a:p>
      </dsp:txBody>
      <dsp:txXfrm>
        <a:off x="0" y="732318"/>
        <a:ext cx="10515600" cy="3444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1C258-8813-414C-ADA6-4C0EC7EF1A3F}">
      <dsp:nvSpPr>
        <dsp:cNvPr id="0" name=""/>
        <dsp:cNvSpPr/>
      </dsp:nvSpPr>
      <dsp:spPr>
        <a:xfrm>
          <a:off x="0" y="9518"/>
          <a:ext cx="10515600" cy="54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rtlCol="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2600" kern="1200"/>
            <a:t>Profiad nad yw'n seiliedig yn y DU </a:t>
          </a:r>
        </a:p>
      </dsp:txBody>
      <dsp:txXfrm>
        <a:off x="26529" y="36047"/>
        <a:ext cx="10462542" cy="490393"/>
      </dsp:txXfrm>
    </dsp:sp>
    <dsp:sp modelId="{76C97447-4409-40E3-BE8B-66BF96717DAC}">
      <dsp:nvSpPr>
        <dsp:cNvPr id="0" name=""/>
        <dsp:cNvSpPr/>
      </dsp:nvSpPr>
      <dsp:spPr>
        <a:xfrm>
          <a:off x="0" y="552969"/>
          <a:ext cx="10515600" cy="4042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rtlCol="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CV – yr union ddyddiadau, yn cwmpasu'r 5 mlynedd diwethaf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Rhestr o swyddi a thystiolaeth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Disgrifiadau swydd 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Os oedd swydd yn rhan o raglen hyfforddi ffurfiol, llythyr gan gyfarwyddwr y rhaglen / darparwr hyfforddiant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Os oedd swydd yn swydd ymarfer cyffredinol, gwybodaeth am y rôl a’r cyd-destun gofal iechyd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/>
            <a:t>Datganiad wedi'i lofnodi gan oruchwyliwr clinigol ar gyfer pob swydd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/>
            <a:t>Gwerthusiadau ac adolygiadau o berfformiad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y-gb" sz="2000" kern="1200" dirty="0"/>
            <a:t>Tystebau a llythyrau geirda</a:t>
          </a:r>
        </a:p>
      </dsp:txBody>
      <dsp:txXfrm>
        <a:off x="0" y="552969"/>
        <a:ext cx="10515600" cy="40426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732E9-EDEF-4143-B28B-B6F24CE069D0}">
      <dsp:nvSpPr>
        <dsp:cNvPr id="0" name=""/>
        <dsp:cNvSpPr/>
      </dsp:nvSpPr>
      <dsp:spPr>
        <a:xfrm>
          <a:off x="0" y="531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03A77-7D66-4E88-816C-1EB405F60D85}">
      <dsp:nvSpPr>
        <dsp:cNvPr id="0" name=""/>
        <dsp:cNvSpPr/>
      </dsp:nvSpPr>
      <dsp:spPr>
        <a:xfrm>
          <a:off x="0" y="531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Ffitrwydd i ymarfer</a:t>
          </a:r>
          <a:endParaRPr lang="en-US" sz="1500" kern="1200"/>
        </a:p>
      </dsp:txBody>
      <dsp:txXfrm>
        <a:off x="0" y="531"/>
        <a:ext cx="4789714" cy="334636"/>
      </dsp:txXfrm>
    </dsp:sp>
    <dsp:sp modelId="{008F30F5-E444-4FC5-9DA5-6A9526AC9B31}">
      <dsp:nvSpPr>
        <dsp:cNvPr id="0" name=""/>
        <dsp:cNvSpPr/>
      </dsp:nvSpPr>
      <dsp:spPr>
        <a:xfrm>
          <a:off x="0" y="33516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04C97-EB6E-4CE3-866E-8965BC23AF65}">
      <dsp:nvSpPr>
        <dsp:cNvPr id="0" name=""/>
        <dsp:cNvSpPr/>
      </dsp:nvSpPr>
      <dsp:spPr>
        <a:xfrm>
          <a:off x="0" y="33516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Cynnal agwedd foesegol</a:t>
          </a:r>
          <a:endParaRPr lang="en-US" sz="1500" kern="1200"/>
        </a:p>
      </dsp:txBody>
      <dsp:txXfrm>
        <a:off x="0" y="335167"/>
        <a:ext cx="4789714" cy="334636"/>
      </dsp:txXfrm>
    </dsp:sp>
    <dsp:sp modelId="{DD1F8801-0346-4002-8279-732DF8331499}">
      <dsp:nvSpPr>
        <dsp:cNvPr id="0" name=""/>
        <dsp:cNvSpPr/>
      </dsp:nvSpPr>
      <dsp:spPr>
        <a:xfrm>
          <a:off x="0" y="669804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4549F2-F7E3-4F35-AAD6-EE426466E58F}">
      <dsp:nvSpPr>
        <dsp:cNvPr id="0" name=""/>
        <dsp:cNvSpPr/>
      </dsp:nvSpPr>
      <dsp:spPr>
        <a:xfrm>
          <a:off x="0" y="669804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Sgiliau cyfathrebu ac ymgynghori</a:t>
          </a:r>
          <a:endParaRPr lang="en-US" sz="1500" kern="1200"/>
        </a:p>
      </dsp:txBody>
      <dsp:txXfrm>
        <a:off x="0" y="669804"/>
        <a:ext cx="4789714" cy="334636"/>
      </dsp:txXfrm>
    </dsp:sp>
    <dsp:sp modelId="{6B0C2B45-B504-437C-A20B-529214624067}">
      <dsp:nvSpPr>
        <dsp:cNvPr id="0" name=""/>
        <dsp:cNvSpPr/>
      </dsp:nvSpPr>
      <dsp:spPr>
        <a:xfrm>
          <a:off x="0" y="100444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5EF51B-31B2-405B-9CCA-3896DB3EBF6E}">
      <dsp:nvSpPr>
        <dsp:cNvPr id="0" name=""/>
        <dsp:cNvSpPr/>
      </dsp:nvSpPr>
      <dsp:spPr>
        <a:xfrm>
          <a:off x="0" y="100444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Casglu a dehongli data</a:t>
          </a:r>
          <a:endParaRPr lang="en-US" sz="1500" kern="1200" dirty="0"/>
        </a:p>
      </dsp:txBody>
      <dsp:txXfrm>
        <a:off x="0" y="1004440"/>
        <a:ext cx="4789714" cy="334636"/>
      </dsp:txXfrm>
    </dsp:sp>
    <dsp:sp modelId="{D5FDA19F-BC8A-4E4C-8ACE-04462B639B99}">
      <dsp:nvSpPr>
        <dsp:cNvPr id="0" name=""/>
        <dsp:cNvSpPr/>
      </dsp:nvSpPr>
      <dsp:spPr>
        <a:xfrm>
          <a:off x="0" y="133907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9F6F0A-9BD6-4B87-906B-8AA55D3B08C8}">
      <dsp:nvSpPr>
        <dsp:cNvPr id="0" name=""/>
        <dsp:cNvSpPr/>
      </dsp:nvSpPr>
      <dsp:spPr>
        <a:xfrm>
          <a:off x="0" y="133907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Sgiliau archwilio clinigol a gweithdrefnol</a:t>
          </a:r>
          <a:endParaRPr lang="en-US" sz="1500" kern="1200"/>
        </a:p>
      </dsp:txBody>
      <dsp:txXfrm>
        <a:off x="0" y="1339077"/>
        <a:ext cx="4789714" cy="334636"/>
      </dsp:txXfrm>
    </dsp:sp>
    <dsp:sp modelId="{25AAE00B-0788-49D1-BA5F-CB94267DAA3D}">
      <dsp:nvSpPr>
        <dsp:cNvPr id="0" name=""/>
        <dsp:cNvSpPr/>
      </dsp:nvSpPr>
      <dsp:spPr>
        <a:xfrm>
          <a:off x="0" y="1673714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42B5A-02C9-4936-B664-AFBF80D26FED}">
      <dsp:nvSpPr>
        <dsp:cNvPr id="0" name=""/>
        <dsp:cNvSpPr/>
      </dsp:nvSpPr>
      <dsp:spPr>
        <a:xfrm>
          <a:off x="0" y="1673714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 dirty="0"/>
            <a:t>Gwneud diagnosis a phenderfynu</a:t>
          </a:r>
          <a:endParaRPr lang="en-US" sz="1500" kern="1200" dirty="0"/>
        </a:p>
      </dsp:txBody>
      <dsp:txXfrm>
        <a:off x="0" y="1673714"/>
        <a:ext cx="4789714" cy="334636"/>
      </dsp:txXfrm>
    </dsp:sp>
    <dsp:sp modelId="{8F899CDB-C90D-44AF-B59F-168A2EB52860}">
      <dsp:nvSpPr>
        <dsp:cNvPr id="0" name=""/>
        <dsp:cNvSpPr/>
      </dsp:nvSpPr>
      <dsp:spPr>
        <a:xfrm>
          <a:off x="0" y="200835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99FB9-9316-48A0-9988-9443C25B1AAB}">
      <dsp:nvSpPr>
        <dsp:cNvPr id="0" name=""/>
        <dsp:cNvSpPr/>
      </dsp:nvSpPr>
      <dsp:spPr>
        <a:xfrm>
          <a:off x="0" y="200835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 dirty="0"/>
            <a:t>Rheolaeth glinigol</a:t>
          </a:r>
          <a:endParaRPr lang="en-US" sz="1500" kern="1200" dirty="0"/>
        </a:p>
      </dsp:txBody>
      <dsp:txXfrm>
        <a:off x="0" y="2008350"/>
        <a:ext cx="4789714" cy="334636"/>
      </dsp:txXfrm>
    </dsp:sp>
    <dsp:sp modelId="{8CB7DD6C-1A97-4621-B11D-3C003838D440}">
      <dsp:nvSpPr>
        <dsp:cNvPr id="0" name=""/>
        <dsp:cNvSpPr/>
      </dsp:nvSpPr>
      <dsp:spPr>
        <a:xfrm>
          <a:off x="0" y="234298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A6F097-E0DA-4106-B000-FDE1B3F09369}">
      <dsp:nvSpPr>
        <dsp:cNvPr id="0" name=""/>
        <dsp:cNvSpPr/>
      </dsp:nvSpPr>
      <dsp:spPr>
        <a:xfrm>
          <a:off x="0" y="234298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Rheoli cymhlethdod meddygol</a:t>
          </a:r>
          <a:endParaRPr lang="en-US" sz="1500" kern="1200" dirty="0"/>
        </a:p>
      </dsp:txBody>
      <dsp:txXfrm>
        <a:off x="0" y="2342987"/>
        <a:ext cx="4789714" cy="334636"/>
      </dsp:txXfrm>
    </dsp:sp>
    <dsp:sp modelId="{5BC6D64E-9B95-4B75-9642-41018638FFA2}">
      <dsp:nvSpPr>
        <dsp:cNvPr id="0" name=""/>
        <dsp:cNvSpPr/>
      </dsp:nvSpPr>
      <dsp:spPr>
        <a:xfrm>
          <a:off x="0" y="2677623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FDB44-1FF5-44ED-83F2-933B51E4094D}">
      <dsp:nvSpPr>
        <dsp:cNvPr id="0" name=""/>
        <dsp:cNvSpPr/>
      </dsp:nvSpPr>
      <dsp:spPr>
        <a:xfrm>
          <a:off x="0" y="2677623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Gweithio gyda chydweithwyr ac mewn timau</a:t>
          </a:r>
          <a:endParaRPr lang="en-US" sz="1500" kern="1200"/>
        </a:p>
      </dsp:txBody>
      <dsp:txXfrm>
        <a:off x="0" y="2677623"/>
        <a:ext cx="4789714" cy="334636"/>
      </dsp:txXfrm>
    </dsp:sp>
    <dsp:sp modelId="{5A557EB6-ADEA-4AD5-987A-E4C10A796875}">
      <dsp:nvSpPr>
        <dsp:cNvPr id="0" name=""/>
        <dsp:cNvSpPr/>
      </dsp:nvSpPr>
      <dsp:spPr>
        <a:xfrm>
          <a:off x="0" y="301226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7C725-B443-42D7-BFA4-1021F6433976}">
      <dsp:nvSpPr>
        <dsp:cNvPr id="0" name=""/>
        <dsp:cNvSpPr/>
      </dsp:nvSpPr>
      <dsp:spPr>
        <a:xfrm>
          <a:off x="0" y="301226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Cynnal dysgu ac addysgu perfformiad</a:t>
          </a:r>
          <a:endParaRPr lang="en-US" sz="1500" kern="1200"/>
        </a:p>
      </dsp:txBody>
      <dsp:txXfrm>
        <a:off x="0" y="3012260"/>
        <a:ext cx="4789714" cy="334636"/>
      </dsp:txXfrm>
    </dsp:sp>
    <dsp:sp modelId="{A7A23709-8B9E-47C1-A496-5E5BB88D786F}">
      <dsp:nvSpPr>
        <dsp:cNvPr id="0" name=""/>
        <dsp:cNvSpPr/>
      </dsp:nvSpPr>
      <dsp:spPr>
        <a:xfrm>
          <a:off x="0" y="334689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5653E-90EB-41AB-81A0-18974FD489FA}">
      <dsp:nvSpPr>
        <dsp:cNvPr id="0" name=""/>
        <dsp:cNvSpPr/>
      </dsp:nvSpPr>
      <dsp:spPr>
        <a:xfrm>
          <a:off x="0" y="334689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 dirty="0"/>
            <a:t>Trefniadaeth, rheolaeth ac arweinyddiaeth</a:t>
          </a:r>
          <a:endParaRPr lang="en-US" sz="1500" kern="1200" dirty="0"/>
        </a:p>
      </dsp:txBody>
      <dsp:txXfrm>
        <a:off x="0" y="3346897"/>
        <a:ext cx="4789714" cy="334636"/>
      </dsp:txXfrm>
    </dsp:sp>
    <dsp:sp modelId="{7B7A3F27-FF02-4A53-AEAE-FB3B1C339F41}">
      <dsp:nvSpPr>
        <dsp:cNvPr id="0" name=""/>
        <dsp:cNvSpPr/>
      </dsp:nvSpPr>
      <dsp:spPr>
        <a:xfrm>
          <a:off x="0" y="3681533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CDF3F-112C-4071-9631-B65D9A25B3D5}">
      <dsp:nvSpPr>
        <dsp:cNvPr id="0" name=""/>
        <dsp:cNvSpPr/>
      </dsp:nvSpPr>
      <dsp:spPr>
        <a:xfrm>
          <a:off x="0" y="3681533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Ymarfer yn gyfannol</a:t>
          </a:r>
          <a:endParaRPr lang="en-US" sz="1500" kern="1200"/>
        </a:p>
      </dsp:txBody>
      <dsp:txXfrm>
        <a:off x="0" y="3681533"/>
        <a:ext cx="4789714" cy="334636"/>
      </dsp:txXfrm>
    </dsp:sp>
    <dsp:sp modelId="{10C2C81A-72DF-4102-A8CF-F27CB6BBA28D}">
      <dsp:nvSpPr>
        <dsp:cNvPr id="0" name=""/>
        <dsp:cNvSpPr/>
      </dsp:nvSpPr>
      <dsp:spPr>
        <a:xfrm>
          <a:off x="0" y="401617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253F4-072A-43CA-8D73-3E6E181A9332}">
      <dsp:nvSpPr>
        <dsp:cNvPr id="0" name=""/>
        <dsp:cNvSpPr/>
      </dsp:nvSpPr>
      <dsp:spPr>
        <a:xfrm>
          <a:off x="0" y="401617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rtlCol="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500" kern="1200"/>
            <a:t>Cyfeiriadedd cymunedol </a:t>
          </a:r>
          <a:endParaRPr lang="en-US" sz="1500" kern="1200"/>
        </a:p>
      </dsp:txBody>
      <dsp:txXfrm>
        <a:off x="0" y="4016170"/>
        <a:ext cx="4789714" cy="3346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FD523-856B-4343-83C5-3EF37629576F}">
      <dsp:nvSpPr>
        <dsp:cNvPr id="0" name=""/>
        <dsp:cNvSpPr/>
      </dsp:nvSpPr>
      <dsp:spPr>
        <a:xfrm>
          <a:off x="0" y="0"/>
          <a:ext cx="7571150" cy="9786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rtlCol="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2000" kern="1200">
              <a:latin typeface="Arial" panose="020B0604020202020204" pitchFamily="34" charset="0"/>
              <a:cs typeface="Arial" panose="020B0604020202020204" pitchFamily="34" charset="0"/>
            </a:rPr>
            <a:t>1. Sut mae eich profiad blaenorol wedi eich helpu i ddatblygu sgiliau o fewn y gallu a sut mae'r dystiolaeth a ddewiswyd gennych yn dangos hyn.</a:t>
          </a:r>
          <a:endParaRPr lang="en-GB" sz="2000" kern="1200" dirty="0"/>
        </a:p>
      </dsp:txBody>
      <dsp:txXfrm>
        <a:off x="28665" y="28665"/>
        <a:ext cx="6515063" cy="921363"/>
      </dsp:txXfrm>
    </dsp:sp>
    <dsp:sp modelId="{3B241ADB-CE70-4013-BCEE-16F6BCF0CAFB}">
      <dsp:nvSpPr>
        <dsp:cNvPr id="0" name=""/>
        <dsp:cNvSpPr/>
      </dsp:nvSpPr>
      <dsp:spPr>
        <a:xfrm>
          <a:off x="668042" y="1141809"/>
          <a:ext cx="7571150" cy="978693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rtlCol="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2000" kern="1200">
              <a:latin typeface="Arial" panose="020B0604020202020204" pitchFamily="34" charset="0"/>
              <a:cs typeface="Arial" panose="020B0604020202020204" pitchFamily="34" charset="0"/>
            </a:rPr>
            <a:t>2. Sut y gellir trosglwyddo'r profiad hwn i feddygaeth gyffredinol</a:t>
          </a:r>
          <a:b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</a:br>
          <a:endParaRPr lang="en-GB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6707" y="1170474"/>
        <a:ext cx="6209627" cy="921363"/>
      </dsp:txXfrm>
    </dsp:sp>
    <dsp:sp modelId="{A3F988EC-C64C-48B8-9CFD-8C553D371DC3}">
      <dsp:nvSpPr>
        <dsp:cNvPr id="0" name=""/>
        <dsp:cNvSpPr/>
      </dsp:nvSpPr>
      <dsp:spPr>
        <a:xfrm>
          <a:off x="1336085" y="2283618"/>
          <a:ext cx="7571150" cy="978693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rtlCol="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2000" kern="1200">
              <a:latin typeface="Arial" panose="020B0604020202020204" pitchFamily="34" charset="0"/>
              <a:cs typeface="Arial" panose="020B0604020202020204" pitchFamily="34" charset="0"/>
            </a:rPr>
            <a:t>3. Unrhyw fylchau a nodwyd gennych yn eich sgiliau neu wybodaeth a sut y byddwch yn mynd i'r afael â hwy yn ystod eich hyfforddiant ymarfer cyffredinol.</a:t>
          </a:r>
        </a:p>
      </dsp:txBody>
      <dsp:txXfrm>
        <a:off x="1364750" y="2312283"/>
        <a:ext cx="6209627" cy="921363"/>
      </dsp:txXfrm>
    </dsp:sp>
    <dsp:sp modelId="{5F26FA43-2CCE-41C0-84F8-CCFAEDD82D21}">
      <dsp:nvSpPr>
        <dsp:cNvPr id="0" name=""/>
        <dsp:cNvSpPr/>
      </dsp:nvSpPr>
      <dsp:spPr>
        <a:xfrm>
          <a:off x="6934999" y="742175"/>
          <a:ext cx="636150" cy="63615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rtlCol="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7078133" y="742175"/>
        <a:ext cx="349882" cy="478703"/>
      </dsp:txXfrm>
    </dsp:sp>
    <dsp:sp modelId="{8EF2F5A6-E4BD-4601-95C8-6B175FD6F397}">
      <dsp:nvSpPr>
        <dsp:cNvPr id="0" name=""/>
        <dsp:cNvSpPr/>
      </dsp:nvSpPr>
      <dsp:spPr>
        <a:xfrm>
          <a:off x="7603042" y="1877460"/>
          <a:ext cx="636150" cy="63615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rtlCol="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7746176" y="1877460"/>
        <a:ext cx="349882" cy="478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DA4D5-AE43-438D-AFE2-42091F64F6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2AE98-9F1C-4DA1-B0F6-35EEB077C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-gb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CCFC9-D9B9-4D04-B2B0-F0DFA9A3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C2845-3106-493C-8DE3-3B92B822D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56B93-7DC1-41B4-BAD7-3D0DA84D1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4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76E1F-DDAC-4CD8-91CE-5AE4F5056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36B1F1-9814-47D0-A5A9-7796D8844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30109-C51C-43AC-9A8E-13B13A47C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6536C-BFAD-4891-B5B1-9B896BC10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FFB5C-7E1D-4E4B-AF50-719D3CCCC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6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6E3169-7B81-438C-A00B-A5E12C9D7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FDF6E5-ACA5-4D2E-81B7-D51014435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BE739-A245-4EB3-937C-8367E384E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34324-944A-4AC4-AA9A-15F599DD6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519A-8283-458E-A684-90FE29C2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651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F7281-572C-466E-8DC4-F917C278B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88850-6898-4B9B-9DDF-B9DC5C4CF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70FB8-A653-4529-93D2-462173433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A10FC-F544-4C49-94A5-9BA3AEB2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52B2C-C855-44E1-BF84-5BDACD78A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5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31E93-D4C8-42E9-9B98-D347D776D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8D02F-43A0-4BAD-AEE8-54A7672B9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BD340-C9B0-45E5-9CFE-DE56CEB4C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A8010-5B24-4821-8D96-3F9FBAF8F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B1FB7-77E8-4449-895F-3892D3B07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437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8D28C-D7B6-449D-96E3-8A6079C63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B2C14-EFEB-4243-98FF-0CC00FEAE0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B0A13-B5DA-4732-BF7A-0E8B8B253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742C45-8BCE-40B8-9790-B1F22F23D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88B18B-AECF-4042-B4DC-4A2ED34D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3BECFC-8AFC-48A1-8234-0908EFA82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53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DE2E9-901A-41F6-85C8-CC8626885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BF3FA-640C-4CB3-A91C-36C54A565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F4EDF-FE02-4B07-ACE1-A57D90044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42F5D6-AB3E-4A58-8473-8007BA5F26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A41197-EFBE-46CF-A4A0-2EA0C4FB8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6BCCDC-6C0C-4C55-85B9-A9FA67C7C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8EE5EA-75DE-4076-96E2-67180C1C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D702AE-5759-418E-9811-29FE82EB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80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17460-B028-49AF-B8CB-F23449381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26B9B-3C7B-40D7-945C-DBC42CCD6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946A2-AD2F-438B-8607-19F9D2FAF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943D9-90DA-4D14-8E12-24A71F2F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70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65AFD8-7A0C-4001-82D5-7B338EE16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8F5A4D-84F3-4532-AB7F-649A80A6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51DEF-FDD5-4E44-8F58-4F63F12C6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63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39D7E-E372-41A5-B9D6-664A2D90B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BE1E8-CC4A-40A1-B74E-C93CF52C9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E5224-164F-46FA-B7EE-9CEAAFF1D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60B78-B8A4-428A-92A9-D3D019F6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4174F5-82EC-4F4A-88C8-D3177537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EC2AD-39EE-4793-A583-55707526E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0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0CE5-15BC-462A-B541-82CE068A4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E700E-BA45-4DFB-96DA-1E6801439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0DEF1-0424-4EC4-B10E-BC50134D91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9F649-F2A0-44B5-8B49-130A5D800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3F1744-067F-4C0A-ACFD-7FA80BCD5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9C9E-DBA1-4C05-B9E2-ED3EB0EB2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6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24577-B3DE-4415-BE27-2DD3BF51A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-gb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BDDE-8F4B-4F77-91A9-AC8A2E2BC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2CBF9-45DF-46D0-85CC-A6813E131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18B2203-71AC-4892-BE2C-DF81FF642879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30E6F-8594-4C3E-BA67-B8565FF75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5523C-F1C7-40BA-A1AA-D173265CF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6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gp.org.uk/getmedia/073d0d80-a8fb-42ae-a23d-a8be6aa12572/WPBA-capabilities-with-IPUs-detailed-descriptor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gp.org.uk/getmedia/f7ba1a4e-7471-48ef-b3fb-1dc1d7335bdd/Combined-Training-WPBA-Requirements-Oct-23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gp.org.uk/getmedia/f7ba1a4e-7471-48ef-b3fb-1dc1d7335bdd/Combined-Training-WPBA-Requirements-Oct-23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EDF60AB-8CD0-47E8-84B0-9D20C660C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B037B-3305-4F4F-A268-0B491C682F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cy-gb" sz="4400" b="1" i="0" u="none" strike="noStrike" kern="1200" cap="none" spc="0" normalizeH="0" noProof="0">
                <a:ln>
                  <a:noFill/>
                </a:ln>
                <a:solidFill>
                  <a:srgbClr val="304E8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Hyfforddiant Cyfunol</a:t>
            </a:r>
            <a:endParaRPr lang="en-GB" sz="6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AE18A4-88D7-4D7B-A8C5-B8422AB68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2728" y="3509963"/>
            <a:ext cx="8806543" cy="14380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cy-gb" b="1" dirty="0">
                <a:solidFill>
                  <a:srgbClr val="304E82"/>
                </a:solidFill>
                <a:latin typeface="Arial"/>
                <a:cs typeface="Arial"/>
              </a:rPr>
              <a:t>Dr </a:t>
            </a:r>
            <a:r>
              <a:rPr lang="cy-gb" b="1" dirty="0" err="1">
                <a:solidFill>
                  <a:srgbClr val="304E82"/>
                </a:solidFill>
                <a:latin typeface="Arial"/>
                <a:cs typeface="Arial"/>
              </a:rPr>
              <a:t>Faye</a:t>
            </a:r>
            <a:r>
              <a:rPr lang="cy-gb" b="1" dirty="0">
                <a:solidFill>
                  <a:srgbClr val="304E82"/>
                </a:solidFill>
                <a:latin typeface="Arial"/>
                <a:cs typeface="Arial"/>
              </a:rPr>
              <a:t> </a:t>
            </a:r>
            <a:r>
              <a:rPr lang="cy-gb" b="1" dirty="0" err="1">
                <a:solidFill>
                  <a:srgbClr val="304E82"/>
                </a:solidFill>
                <a:latin typeface="Arial"/>
                <a:cs typeface="Arial"/>
              </a:rPr>
              <a:t>Stockton</a:t>
            </a:r>
            <a:r>
              <a:rPr lang="cy-gb" b="1" dirty="0">
                <a:solidFill>
                  <a:srgbClr val="304E82"/>
                </a:solidFill>
                <a:latin typeface="Arial"/>
                <a:cs typeface="Arial"/>
              </a:rPr>
              <a:t> a Dr </a:t>
            </a:r>
            <a:r>
              <a:rPr lang="cy-gb" b="1" dirty="0" err="1">
                <a:solidFill>
                  <a:srgbClr val="304E82"/>
                </a:solidFill>
                <a:latin typeface="Arial"/>
                <a:cs typeface="Arial"/>
              </a:rPr>
              <a:t>Shallini</a:t>
            </a:r>
            <a:r>
              <a:rPr lang="cy-gb" b="1" dirty="0">
                <a:solidFill>
                  <a:srgbClr val="304E82"/>
                </a:solidFill>
                <a:latin typeface="Arial"/>
                <a:cs typeface="Arial"/>
              </a:rPr>
              <a:t> </a:t>
            </a:r>
            <a:r>
              <a:rPr lang="cy-gb" b="1" dirty="0" err="1">
                <a:solidFill>
                  <a:srgbClr val="304E82"/>
                </a:solidFill>
                <a:latin typeface="Arial"/>
                <a:cs typeface="Arial"/>
              </a:rPr>
              <a:t>Subbu</a:t>
            </a:r>
            <a:endParaRPr lang="cy-gb" b="1" dirty="0">
              <a:solidFill>
                <a:srgbClr val="304E82"/>
              </a:solidFill>
              <a:latin typeface="Arial"/>
              <a:cs typeface="Arial"/>
            </a:endParaRPr>
          </a:p>
          <a:p>
            <a:pPr rtl="0"/>
            <a:r>
              <a:rPr lang="en-gb" b="1" dirty="0" err="1">
                <a:solidFill>
                  <a:srgbClr val="304E82"/>
                </a:solidFill>
                <a:latin typeface="Arial"/>
                <a:cs typeface="Arial"/>
              </a:rPr>
              <a:t>Deoniaid</a:t>
            </a:r>
            <a:r>
              <a:rPr lang="en-gb" b="1" dirty="0">
                <a:solidFill>
                  <a:srgbClr val="304E82"/>
                </a:solidFill>
                <a:latin typeface="Arial"/>
                <a:cs typeface="Arial"/>
              </a:rPr>
              <a:t> </a:t>
            </a:r>
            <a:r>
              <a:rPr lang="en-gb" b="1" dirty="0" err="1">
                <a:solidFill>
                  <a:srgbClr val="304E82"/>
                </a:solidFill>
                <a:latin typeface="Arial"/>
                <a:cs typeface="Arial"/>
              </a:rPr>
              <a:t>Cyswllt</a:t>
            </a:r>
            <a:r>
              <a:rPr lang="en-gb" b="1" dirty="0">
                <a:solidFill>
                  <a:srgbClr val="304E82"/>
                </a:solidFill>
                <a:latin typeface="Arial"/>
                <a:cs typeface="Arial"/>
              </a:rPr>
              <a:t> </a:t>
            </a:r>
            <a:r>
              <a:rPr lang="en-gb" b="1" dirty="0" err="1">
                <a:solidFill>
                  <a:srgbClr val="304E82"/>
                </a:solidFill>
                <a:latin typeface="Arial"/>
                <a:cs typeface="Arial"/>
              </a:rPr>
              <a:t>Meddygon</a:t>
            </a:r>
            <a:r>
              <a:rPr lang="en-gb" b="1" dirty="0">
                <a:solidFill>
                  <a:srgbClr val="304E82"/>
                </a:solidFill>
                <a:latin typeface="Arial"/>
                <a:cs typeface="Arial"/>
              </a:rPr>
              <a:t> </a:t>
            </a:r>
            <a:r>
              <a:rPr lang="en-gb" b="1" dirty="0" err="1">
                <a:solidFill>
                  <a:srgbClr val="304E82"/>
                </a:solidFill>
                <a:latin typeface="Arial"/>
                <a:cs typeface="Arial"/>
              </a:rPr>
              <a:t>Teulu</a:t>
            </a:r>
            <a:r>
              <a:rPr lang="en-gb" b="1" dirty="0">
                <a:solidFill>
                  <a:srgbClr val="304E82"/>
                </a:solidFill>
                <a:latin typeface="Arial"/>
                <a:cs typeface="Arial"/>
              </a:rPr>
              <a:t>, </a:t>
            </a:r>
            <a:r>
              <a:rPr lang="en-gb" b="1" dirty="0" err="1">
                <a:solidFill>
                  <a:srgbClr val="304E82"/>
                </a:solidFill>
                <a:latin typeface="Arial"/>
                <a:cs typeface="Arial"/>
              </a:rPr>
              <a:t>AaGIC</a:t>
            </a:r>
            <a:endParaRPr lang="en-gb" b="1" dirty="0">
              <a:solidFill>
                <a:srgbClr val="304E82"/>
              </a:solidFill>
              <a:latin typeface="Arial"/>
              <a:cs typeface="Arial"/>
            </a:endParaRPr>
          </a:p>
          <a:p>
            <a:pPr rtl="0"/>
            <a:endParaRPr lang="en-GB" sz="2800" b="1" dirty="0">
              <a:solidFill>
                <a:srgbClr val="304E8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190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743" y="2429498"/>
            <a:ext cx="4125686" cy="1325563"/>
          </a:xfrm>
        </p:spPr>
        <p:txBody>
          <a:bodyPr rtlCol="0"/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Mapio Gallu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C8FD5771-CF9A-D7E0-46CB-90F42EC00B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883112"/>
              </p:ext>
            </p:extLst>
          </p:nvPr>
        </p:nvGraphicFramePr>
        <p:xfrm>
          <a:off x="5889172" y="970303"/>
          <a:ext cx="47897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Left Brace 3">
            <a:extLst>
              <a:ext uri="{FF2B5EF4-FFF2-40B4-BE49-F238E27FC236}">
                <a16:creationId xmlns:a16="http://schemas.microsoft.com/office/drawing/2014/main" id="{C699FBBF-16E6-9954-8A61-761DDAB11D56}"/>
              </a:ext>
            </a:extLst>
          </p:cNvPr>
          <p:cNvSpPr/>
          <p:nvPr/>
        </p:nvSpPr>
        <p:spPr>
          <a:xfrm>
            <a:off x="4925785" y="970303"/>
            <a:ext cx="522515" cy="4243955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123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Mapio Gallu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3129147"/>
          </a:xfrm>
        </p:spPr>
        <p:txBody>
          <a:bodyPr rtlCol="0">
            <a:normAutofit/>
          </a:bodyPr>
          <a:lstStyle/>
          <a:p>
            <a:pPr rtl="0">
              <a:defRPr/>
            </a:pPr>
            <a:r>
              <a:rPr lang="cy-gb" sz="1800" b="1">
                <a:solidFill>
                  <a:srgbClr val="575756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Defnyddiwch y disgrifyddion gallu</a:t>
            </a:r>
          </a:p>
          <a:p>
            <a:pPr lvl="1" rtl="0">
              <a:buFont typeface="Wingdings" panose="05000000000000000000" pitchFamily="2" charset="2"/>
              <a:buChar char="ü"/>
              <a:defRPr/>
            </a:pPr>
            <a:r>
              <a:rPr lang="cy-gb" sz="1600">
                <a:hlinkClick r:id="rId3"/>
              </a:rPr>
              <a:t>WPBA-capabilities-with-IPUs-detailed-descriptors.pdf (rcgp.org.uk)</a:t>
            </a:r>
            <a:br>
              <a:rPr lang="en-GB" sz="1600" dirty="0"/>
            </a:br>
            <a:endParaRPr lang="en-GB" sz="1600" dirty="0"/>
          </a:p>
          <a:p>
            <a:pPr marL="457200" lvl="1" indent="0" rtl="0">
              <a:buNone/>
              <a:defRPr/>
            </a:pPr>
            <a:endParaRPr lang="en-GB" sz="14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Hunanasesiad, gyda thystiolaeth ategol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Gofynnir i chi ddangos ymarfer myfyriol, nid i ddweud wrthym pa mor wych ydych chi!</a:t>
            </a:r>
          </a:p>
          <a:p>
            <a:pPr marL="0" indent="0" rtl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01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>
            <a:normAutofit/>
          </a:bodyPr>
          <a:lstStyle/>
          <a:p>
            <a:pPr rtl="0"/>
            <a:r>
              <a:rPr lang="cy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Fformat ar gyfer mapio gallu</a:t>
            </a:r>
            <a:b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2400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(Gwnewch yn siŵr eich bod yn edrych ar wefan yr RCGP am enghreifftiau)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7CDECB2-71AB-7E35-073F-1E687B1208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628529"/>
              </p:ext>
            </p:extLst>
          </p:nvPr>
        </p:nvGraphicFramePr>
        <p:xfrm>
          <a:off x="1642382" y="2055813"/>
          <a:ext cx="8907236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40689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Peryglon yn ystod ceisiadau Hyfforddiant Cyfunol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rtlCol="0">
            <a:normAutofit/>
          </a:bodyPr>
          <a:lstStyle/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Dogfennaeth gymhwysedd ar goll</a:t>
            </a:r>
          </a:p>
          <a:p>
            <a:pPr lvl="1"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 </a:t>
            </a:r>
            <a:r>
              <a:rPr lang="cy-gb" sz="1800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AaGIC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a’r RCGP yn gwrthod unrhyw gais sydd â </a:t>
            </a:r>
            <a:r>
              <a:rPr lang="cy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chyn lleied ag un darn o dystiolaeth ar goll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 gyfer un swydd (e.e. datganiad cyflogaeth wedi'i ddyddio / canlyniad ARCP / geirda)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Mapio galluoedd sy'n ddisgrifiadol yn unig / cofnod naratif o brofiad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ddarparwyd tystiolaeth ategol ar gyfer mapio'r gallu, mae'n amherthnasol, neu ddarparwyd ystod gyfyngedig o dystiolaeth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mapio gallu a thystiolaeth ategol yn ymwneud â swyddi nad ydynt yn cael eu hystyried fel rhan o'r cais</a:t>
            </a:r>
            <a:br>
              <a:rPr lang="en-GB" sz="23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2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2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227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ARCP 7 mis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rtlCol="0"/>
          <a:lstStyle/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Gwneir y gymeradwyaeth derfynol ar gyfer cais hyfforddiant Cyfunol gan banel ARCP ar ôl cyflawni 6 mis o hyfforddiant (FTE).</a:t>
            </a:r>
          </a:p>
          <a:p>
            <a:pPr rtl="0"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Mae'n hanfodol nodi y bydd gofyn i </a:t>
            </a:r>
            <a:r>
              <a:rPr lang="cy-gb"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 gyflawni </a:t>
            </a:r>
            <a:r>
              <a:rPr lang="cy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holl ofynion blynyddol 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ST1 cyn y panel ARCP hwn, ond dim ond nifer </a:t>
            </a:r>
            <a:r>
              <a:rPr lang="cy-gb" sz="1800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sz="1800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rata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asesiadau yn y gweithle ac adolygiadau achosion clinigol.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 angen Adolygiad Goruchwyliwr Addysgol (ESR) </a:t>
            </a:r>
            <a:r>
              <a:rPr lang="cy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llawn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arnoch hefyd – nid yw ESR dros dro yn dderbyniol.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Ymgyfarwyddwch â’r ddogfen hon </a:t>
            </a:r>
            <a:r>
              <a:rPr lang="cy-gb" sz="1800" dirty="0">
                <a:highlight>
                  <a:srgbClr val="FFFF00"/>
                </a:highlight>
                <a:hlinkClick r:id="rId3"/>
              </a:rPr>
              <a:t>Gofynion hyfforddiant cyfunol WPBA Hydref 2023 (rcgp.org.uk)</a:t>
            </a:r>
            <a:endParaRPr lang="en-GB" sz="1800" dirty="0">
              <a:solidFill>
                <a:srgbClr val="575756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249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/>
          </a:p>
        </p:txBody>
      </p:sp>
      <p:pic>
        <p:nvPicPr>
          <p:cNvPr id="6" name="Picture 5" descr="Question mark on green pastel background">
            <a:extLst>
              <a:ext uri="{FF2B5EF4-FFF2-40B4-BE49-F238E27FC236}">
                <a16:creationId xmlns:a16="http://schemas.microsoft.com/office/drawing/2014/main" id="{1A278F00-6533-4B15-7728-6B20D2908F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5" b="2046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85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186"/>
            <a:ext cx="10515600" cy="1325563"/>
          </a:xfrm>
        </p:spPr>
        <p:txBody>
          <a:bodyPr rtlCol="0">
            <a:normAutofit/>
          </a:bodyPr>
          <a:lstStyle/>
          <a:p>
            <a:pPr rtl="0"/>
            <a:r>
              <a:rPr lang="cy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Beth yw’r Llwybr Hyfforddiant Cyfunol?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73464"/>
            <a:ext cx="10515600" cy="4351338"/>
          </a:xfrm>
        </p:spPr>
        <p:txBody>
          <a:bodyPr rtlCol="0"/>
          <a:lstStyle/>
          <a:p>
            <a:pPr marL="0" indent="0">
              <a:buNone/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Trefniadaeth ydyw ar gyfer cyfuno profiad perthnasol blaenorol i gyfrannu at amser eich rhaglen hyfforddi Meddyg Teulu (hyd at uchafswm o 6 mis fel arfer)</a:t>
            </a:r>
          </a:p>
          <a:p>
            <a:pPr rtl="0"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B507BD-3385-9D69-30B8-FAE9CFF0C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690" y="2060924"/>
            <a:ext cx="5540073" cy="375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30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576D0B-1F53-2FF8-4A56-C6F0717A40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02" b="179"/>
          <a:stretch/>
        </p:blipFill>
        <p:spPr>
          <a:xfrm>
            <a:off x="1469348" y="1676400"/>
            <a:ext cx="8687246" cy="41916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C5C99C0-8E76-3A88-F0E4-A69B3673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Broses </a:t>
            </a:r>
            <a:r>
              <a:rPr lang="en-gb" sz="32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Ymgeisio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404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>
            <a:normAutofit/>
          </a:bodyPr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Cylchdroadau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rtlCol="0"/>
          <a:lstStyle/>
          <a:p>
            <a:pPr marL="0" indent="0" algn="ctr" rtl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rtl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rtl="0">
              <a:buNone/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nad yw eich ail swydd yn </a:t>
            </a:r>
          </a:p>
          <a:p>
            <a:pPr marL="0" indent="0" algn="ctr" rtl="0">
              <a:buNone/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swydd meddyg teulu rhowch wybod i’ch Cyfarwyddwr Rhaglen (PD) eich bod yn</a:t>
            </a:r>
          </a:p>
          <a:p>
            <a:pPr marL="0" indent="0" algn="ctr" rtl="0">
              <a:buNone/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ymgeisio am hyfforddiant Cyfunol</a:t>
            </a:r>
          </a:p>
        </p:txBody>
      </p:sp>
    </p:spTree>
    <p:extLst>
      <p:ext uri="{BB962C8B-B14F-4D97-AF65-F5344CB8AC3E}">
        <p14:creationId xmlns:p14="http://schemas.microsoft.com/office/powerpoint/2010/main" val="382984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yw hwn i mi?</a:t>
            </a:r>
            <a:b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Byddwch yn onest gyda chi eich hun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3105604"/>
          </a:xfrm>
        </p:spPr>
        <p:txBody>
          <a:bodyPr rtlCol="0"/>
          <a:lstStyle/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Profiad blaenorol? Digon eang?</a:t>
            </a:r>
          </a:p>
          <a:p>
            <a:pPr rtl="0"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Newydd i bractis y GIG/DU?</a:t>
            </a:r>
          </a:p>
          <a:p>
            <a:pPr rtl="0"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Sgôr MSRA</a:t>
            </a:r>
          </a:p>
          <a:p>
            <a:pPr rtl="0"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Nid yw'r ffaith eich bod wedi bod yn gymwys ers sawl blwyddyn yn golygu y dylech wneud cais awtomatig am y cynllun!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4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Nid yw'n awtomatig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21289"/>
          </a:xfrm>
        </p:spPr>
        <p:txBody>
          <a:bodyPr rtlCol="0"/>
          <a:lstStyle/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 ôl penderfyniad </a:t>
            </a:r>
            <a:r>
              <a:rPr lang="cy-gb" sz="1800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AaGIC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yr RCGP a’r panel ARCP</a:t>
            </a:r>
          </a:p>
          <a:p>
            <a:pPr rtl="0"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angen i chi ddangos </a:t>
            </a:r>
            <a:r>
              <a:rPr lang="cy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 bod yn gymwys</a:t>
            </a:r>
          </a:p>
          <a:p>
            <a:pPr marL="0" indent="0" rtl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angen i chi ddangos datblygiad o’r 13 x </a:t>
            </a:r>
            <a:r>
              <a:rPr lang="cy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gallu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sy'n ofynnol ar gyfer ymarfer cyffredinol.</a:t>
            </a:r>
          </a:p>
          <a:p>
            <a:pPr rtl="0"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defRPr/>
            </a:pP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angen i chi gyflawni 6 mis o hyfforddiant yn foddhaol, gyda </a:t>
            </a:r>
            <a:r>
              <a:rPr lang="cy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chanlyniad 1 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 eich panel ARCP cyntaf.</a:t>
            </a:r>
            <a:r>
              <a:rPr lang="cy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(gwnewch yn siŵr eich bod yn gyfarwydd â’r gofynion - </a:t>
            </a:r>
            <a:r>
              <a:rPr lang="cy-gb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Gofynion hyfforddiant cyfunol WPBA Hydref 2023 (rcgp.org.uk)</a:t>
            </a:r>
            <a:r>
              <a:rPr lang="cy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8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657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Tystiolaeth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69AFE9A-0C34-BAF2-8D01-8AFFBAE91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4693396"/>
              </p:ext>
            </p:extLst>
          </p:nvPr>
        </p:nvGraphicFramePr>
        <p:xfrm>
          <a:off x="881743" y="1690688"/>
          <a:ext cx="10428514" cy="3911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9592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Tystiolaeth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F83127D-BD41-A608-30C7-53F4721DB7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506224"/>
              </p:ext>
            </p:extLst>
          </p:nvPr>
        </p:nvGraphicFramePr>
        <p:xfrm>
          <a:off x="838200" y="158613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367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cy-gb"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Tystiolaeth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1436BCF-9170-4203-DEE7-55B2DBF02A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4901282"/>
              </p:ext>
            </p:extLst>
          </p:nvPr>
        </p:nvGraphicFramePr>
        <p:xfrm>
          <a:off x="838200" y="1690688"/>
          <a:ext cx="10515600" cy="460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5227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D70A954FE62745A0E5B830C6C3F44B" ma:contentTypeVersion="20" ma:contentTypeDescription="Create a new document." ma:contentTypeScope="" ma:versionID="091558de42dc8d375a75185b5395110b">
  <xsd:schema xmlns:xsd="http://www.w3.org/2001/XMLSchema" xmlns:xs="http://www.w3.org/2001/XMLSchema" xmlns:p="http://schemas.microsoft.com/office/2006/metadata/properties" xmlns:ns2="8797da11-761f-449d-983a-5a064cb4c2b4" xmlns:ns3="9ef96922-22b1-4c5a-a191-266165c5ccc2" targetNamespace="http://schemas.microsoft.com/office/2006/metadata/properties" ma:root="true" ma:fieldsID="fd881f292e5244451fbf123a5236737a" ns2:_="" ns3:_="">
    <xsd:import namespace="8797da11-761f-449d-983a-5a064cb4c2b4"/>
    <xsd:import namespace="9ef96922-22b1-4c5a-a191-266165c5cc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97da11-761f-449d-983a-5a064cb4c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96922-22b1-4c5a-a191-266165c5ccc2" elementFormDefault="qualified">
    <xsd:import namespace="http://schemas.microsoft.com/office/2006/documentManagement/types"/>
    <xsd:import namespace="http://schemas.microsoft.com/office/infopath/2007/PartnerControls"/>
    <xsd:element name="SharedWithUsers" ma:index="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85a406c-2dfb-4c2d-8ee4-6ee4728a36e9}" ma:internalName="TaxCatchAll" ma:showField="CatchAllData" ma:web="9ef96922-22b1-4c5a-a191-266165c5cc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ef96922-22b1-4c5a-a191-266165c5ccc2" xsi:nil="true"/>
    <lcf76f155ced4ddcb4097134ff3c332f xmlns="8797da11-761f-449d-983a-5a064cb4c2b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CD3FA20-474F-46EC-B3C7-7CF3607D56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7A0A89-00F2-4324-B013-1795C4EF77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97da11-761f-449d-983a-5a064cb4c2b4"/>
    <ds:schemaRef ds:uri="9ef96922-22b1-4c5a-a191-266165c5cc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FF3CA3-6C2F-42B3-8320-4C8431F389C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301b5c90-ea0e-4f73-ae2c-1e23fc19d43a"/>
    <ds:schemaRef ds:uri="3b14c3e5-4d73-4a1c-829c-e25061fdf265"/>
    <ds:schemaRef ds:uri="http://www.w3.org/XML/1998/namespace"/>
    <ds:schemaRef ds:uri="http://purl.org/dc/elements/1.1/"/>
    <ds:schemaRef ds:uri="9ef96922-22b1-4c5a-a191-266165c5ccc2"/>
    <ds:schemaRef ds:uri="2753745c-f58b-4e25-a707-33736c4d1cbb"/>
    <ds:schemaRef ds:uri="8797da11-761f-449d-983a-5a064cb4c2b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819</Words>
  <Application>Microsoft Office PowerPoint</Application>
  <PresentationFormat>Widescreen</PresentationFormat>
  <Paragraphs>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Hyfforddiant Cyfunol</vt:lpstr>
      <vt:lpstr>Beth yw’r Llwybr Hyfforddiant Cyfunol?</vt:lpstr>
      <vt:lpstr>Y Broses Ymgeisio</vt:lpstr>
      <vt:lpstr>Cylchdroadau</vt:lpstr>
      <vt:lpstr>A yw hwn i mi? Byddwch yn onest gyda chi eich hun</vt:lpstr>
      <vt:lpstr>Nid yw'n awtomatig</vt:lpstr>
      <vt:lpstr>Tystiolaeth</vt:lpstr>
      <vt:lpstr>Tystiolaeth</vt:lpstr>
      <vt:lpstr>Tystiolaeth</vt:lpstr>
      <vt:lpstr>Mapio Gallu</vt:lpstr>
      <vt:lpstr>Mapio Gallu</vt:lpstr>
      <vt:lpstr>Fformat ar gyfer mapio gallu (Gwnewch yn siŵr eich bod yn edrych ar wefan yr RCGP am enghreifftiau)</vt:lpstr>
      <vt:lpstr>Peryglon yn ystod ceisiadau Hyfforddiant Cyfunol</vt:lpstr>
      <vt:lpstr>ARCP 7 mis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Samuel Price (Sa241085)</dc:creator>
  <cp:lastModifiedBy>Sally McPhail (HEIW)</cp:lastModifiedBy>
  <cp:revision>27</cp:revision>
  <dcterms:created xsi:type="dcterms:W3CDTF">2022-07-25T11:49:54Z</dcterms:created>
  <dcterms:modified xsi:type="dcterms:W3CDTF">2025-07-08T09:00:35Z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0x0101004CD70A954FE62745A0E5B830C6C3F44B</vt:lpwstr>
  </property>
</Properties>
</file>