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8288000" cy="10287000"/>
  <p:notesSz cx="6858000" cy="9144000"/>
  <p:embeddedFontLst>
    <p:embeddedFont>
      <p:font typeface="Antic" panose="020B0604020202020204" charset="0"/>
      <p:regular r:id="rId13"/>
    </p:embeddedFont>
    <p:embeddedFont>
      <p:font typeface="Antic Bold" panose="020B0604020202020204" charset="0"/>
      <p:regular r:id="rId14"/>
    </p:embeddedFont>
    <p:embeddedFont>
      <p:font typeface="Antic Italics" panose="020B0604020202020204" charset="0"/>
      <p:regular r:id="rId15"/>
    </p:embeddedFont>
    <p:embeddedFont>
      <p:font typeface="Arimo" panose="020B0604020202020204" charset="0"/>
      <p:regular r:id="rId16"/>
    </p:embeddedFont>
    <p:embeddedFont>
      <p:font typeface="Arimo Bold" panose="020B0604020202020204" charset="0"/>
      <p:regular r:id="rId17"/>
    </p:embeddedFont>
    <p:embeddedFont>
      <p:font typeface="Arimo Italics" panose="020B060402020202020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nva Sans" panose="020B0604020202020204" charset="0"/>
      <p:regular r:id="rId23"/>
    </p:embeddedFont>
    <p:embeddedFont>
      <p:font typeface="Quicksand" panose="020B0604020202020204" charset="0"/>
      <p:regular r:id="rId24"/>
    </p:embeddedFont>
    <p:embeddedFont>
      <p:font typeface="Quicksand Bold" panose="020B0604020202020204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39F476-E085-4F35-BF46-F2F764D6CA88}" v="9" dt="2023-09-22T12:56:24.2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2" d="100"/>
          <a:sy n="42" d="100"/>
        </p:scale>
        <p:origin x="78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2.fntdata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hswales365-my.sharepoint.com/:v:/r/personal/dena_jones2_wales_nhs_uk/Documents/Notebooks/Pictures/Saved%20Pictures/Video.mp4?csf=1&amp;web=1&amp;e=FKf3nk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WO9UOI47Ve4?feature=oembed" TargetMode="Externa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1828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111" b="-24444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52521D7-258E-B7B7-49FD-54C61ED653C2}"/>
              </a:ext>
            </a:extLst>
          </p:cNvPr>
          <p:cNvSpPr/>
          <p:nvPr/>
        </p:nvSpPr>
        <p:spPr>
          <a:xfrm>
            <a:off x="-179044" y="8221333"/>
            <a:ext cx="7327710" cy="20928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ts val="5197"/>
              </a:lnSpc>
            </a:pPr>
            <a:r>
              <a:rPr lang="en-US" sz="5400" b="1" dirty="0" err="1">
                <a:latin typeface="Arimo"/>
              </a:rPr>
              <a:t>Rhaglen</a:t>
            </a:r>
            <a:r>
              <a:rPr lang="en-US" sz="5400" b="1" dirty="0">
                <a:latin typeface="Arimo"/>
              </a:rPr>
              <a:t> </a:t>
            </a:r>
            <a:r>
              <a:rPr lang="en-US" sz="5400" b="1" dirty="0" err="1">
                <a:latin typeface="Arimo"/>
              </a:rPr>
              <a:t>Arweinyddiaeth</a:t>
            </a:r>
            <a:r>
              <a:rPr lang="en-US" sz="5400" b="1" dirty="0">
                <a:latin typeface="Arimo"/>
              </a:rPr>
              <a:t> </a:t>
            </a:r>
            <a:r>
              <a:rPr lang="en-US" sz="5400" b="1" dirty="0" err="1">
                <a:latin typeface="Arimo"/>
              </a:rPr>
              <a:t>Glinigol</a:t>
            </a:r>
            <a:r>
              <a:rPr lang="en-US" sz="5400" b="1" dirty="0">
                <a:latin typeface="Arimo"/>
              </a:rPr>
              <a:t> </a:t>
            </a:r>
            <a:r>
              <a:rPr lang="en-US" sz="5400" b="1" dirty="0" err="1">
                <a:latin typeface="Arimo"/>
              </a:rPr>
              <a:t>Uwch</a:t>
            </a:r>
            <a:endParaRPr lang="en-US" sz="5400" b="1" dirty="0">
              <a:latin typeface="Arimo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0BF359-FD96-846C-D3CC-F8AE16895350}"/>
              </a:ext>
            </a:extLst>
          </p:cNvPr>
          <p:cNvSpPr/>
          <p:nvPr/>
        </p:nvSpPr>
        <p:spPr>
          <a:xfrm>
            <a:off x="11506199" y="8194120"/>
            <a:ext cx="6751499" cy="27597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ts val="5197"/>
              </a:lnSpc>
            </a:pPr>
            <a:r>
              <a:rPr lang="en-US" sz="5400" b="1" dirty="0">
                <a:latin typeface="Arimo"/>
              </a:rPr>
              <a:t>Clinical</a:t>
            </a:r>
          </a:p>
          <a:p>
            <a:pPr marL="0" lvl="0" indent="0">
              <a:lnSpc>
                <a:spcPts val="5197"/>
              </a:lnSpc>
            </a:pPr>
            <a:r>
              <a:rPr lang="en-US" sz="5400" b="1" dirty="0">
                <a:latin typeface="Arimo"/>
              </a:rPr>
              <a:t>Leadership </a:t>
            </a:r>
            <a:r>
              <a:rPr lang="en-US" sz="5400" b="1" dirty="0" err="1">
                <a:latin typeface="Arimo"/>
              </a:rPr>
              <a:t>Programme</a:t>
            </a:r>
            <a:endParaRPr lang="en-US" sz="5400" b="1" dirty="0">
              <a:latin typeface="Arimo"/>
            </a:endParaRPr>
          </a:p>
          <a:p>
            <a:pPr>
              <a:lnSpc>
                <a:spcPts val="5197"/>
              </a:lnSpc>
            </a:pPr>
            <a:endParaRPr lang="en-US" sz="5400" b="1" dirty="0">
              <a:latin typeface="Arim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4E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14867227" y="6542084"/>
            <a:ext cx="2917793" cy="4572040"/>
          </a:xfrm>
          <a:custGeom>
            <a:avLst/>
            <a:gdLst/>
            <a:ahLst/>
            <a:cxnLst/>
            <a:rect l="l" t="t" r="r" b="b"/>
            <a:pathLst>
              <a:path w="2917793" h="4572040">
                <a:moveTo>
                  <a:pt x="0" y="0"/>
                </a:moveTo>
                <a:lnTo>
                  <a:pt x="2917792" y="0"/>
                </a:lnTo>
                <a:lnTo>
                  <a:pt x="2917792" y="4572040"/>
                </a:lnTo>
                <a:lnTo>
                  <a:pt x="0" y="45720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1192600" y="7369207"/>
            <a:ext cx="2847503" cy="2917793"/>
            <a:chOff x="0" y="0"/>
            <a:chExt cx="670331" cy="68687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70331" cy="686878"/>
            </a:xfrm>
            <a:custGeom>
              <a:avLst/>
              <a:gdLst/>
              <a:ahLst/>
              <a:cxnLst/>
              <a:rect l="l" t="t" r="r" b="b"/>
              <a:pathLst>
                <a:path w="670331" h="686878">
                  <a:moveTo>
                    <a:pt x="223564" y="19070"/>
                  </a:moveTo>
                  <a:cubicBezTo>
                    <a:pt x="257820" y="7556"/>
                    <a:pt x="297000" y="0"/>
                    <a:pt x="335346" y="0"/>
                  </a:cubicBezTo>
                  <a:cubicBezTo>
                    <a:pt x="373693" y="0"/>
                    <a:pt x="410592" y="6476"/>
                    <a:pt x="444596" y="17990"/>
                  </a:cubicBezTo>
                  <a:cubicBezTo>
                    <a:pt x="445320" y="18350"/>
                    <a:pt x="446043" y="18350"/>
                    <a:pt x="446766" y="18710"/>
                  </a:cubicBezTo>
                  <a:cubicBezTo>
                    <a:pt x="574466" y="64765"/>
                    <a:pt x="668522" y="186379"/>
                    <a:pt x="670331" y="325705"/>
                  </a:cubicBezTo>
                  <a:lnTo>
                    <a:pt x="670331" y="686878"/>
                  </a:lnTo>
                  <a:lnTo>
                    <a:pt x="0" y="686878"/>
                  </a:lnTo>
                  <a:lnTo>
                    <a:pt x="0" y="325973"/>
                  </a:lnTo>
                  <a:cubicBezTo>
                    <a:pt x="1809" y="185660"/>
                    <a:pt x="94418" y="64045"/>
                    <a:pt x="223564" y="19070"/>
                  </a:cubicBezTo>
                  <a:close/>
                </a:path>
              </a:pathLst>
            </a:custGeom>
            <a:solidFill>
              <a:srgbClr val="E63323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07950"/>
              <a:ext cx="660400" cy="704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6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1427962" y="727813"/>
            <a:ext cx="6289752" cy="6502114"/>
          </a:xfrm>
          <a:custGeom>
            <a:avLst/>
            <a:gdLst/>
            <a:ahLst/>
            <a:cxnLst/>
            <a:rect l="l" t="t" r="r" b="b"/>
            <a:pathLst>
              <a:path w="6289752" h="6502114">
                <a:moveTo>
                  <a:pt x="0" y="0"/>
                </a:moveTo>
                <a:lnTo>
                  <a:pt x="6289752" y="0"/>
                </a:lnTo>
                <a:lnTo>
                  <a:pt x="6289752" y="6502113"/>
                </a:lnTo>
                <a:lnTo>
                  <a:pt x="0" y="65021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88" r="-1688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262585" y="426118"/>
            <a:ext cx="11165377" cy="9620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70"/>
              </a:lnSpc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Multi-disciplinary intensive leadership development </a:t>
            </a:r>
            <a:r>
              <a:rPr lang="en-US" sz="3059" dirty="0" err="1">
                <a:solidFill>
                  <a:srgbClr val="FFFFFF"/>
                </a:solidFill>
                <a:latin typeface="Arimo"/>
              </a:rPr>
              <a:t>programme</a:t>
            </a:r>
            <a:r>
              <a:rPr lang="en-US" sz="3059" dirty="0">
                <a:solidFill>
                  <a:srgbClr val="FFFFFF"/>
                </a:solidFill>
                <a:latin typeface="Arimo"/>
              </a:rPr>
              <a:t>  meeting needs of senior clinicians with ambition &amp; capability to take up the most senior clinical roles in NHS Wales</a:t>
            </a:r>
          </a:p>
          <a:p>
            <a:pPr>
              <a:lnSpc>
                <a:spcPts val="3670"/>
              </a:lnSpc>
            </a:pPr>
            <a:endParaRPr lang="en-US" sz="3059" dirty="0">
              <a:solidFill>
                <a:srgbClr val="FFFFFF"/>
              </a:solidFill>
              <a:latin typeface="Arimo"/>
            </a:endParaRPr>
          </a:p>
          <a:p>
            <a:pPr>
              <a:lnSpc>
                <a:spcPts val="3670"/>
              </a:lnSpc>
            </a:pPr>
            <a:r>
              <a:rPr lang="en-US" sz="3059" dirty="0">
                <a:solidFill>
                  <a:srgbClr val="FFFFFF"/>
                </a:solidFill>
                <a:latin typeface="Arimo Bold"/>
              </a:rPr>
              <a:t>Target</a:t>
            </a:r>
            <a:r>
              <a:rPr lang="en-US" sz="3059" dirty="0">
                <a:solidFill>
                  <a:srgbClr val="FFFFFF"/>
                </a:solidFill>
                <a:latin typeface="Arimo"/>
              </a:rPr>
              <a:t>: </a:t>
            </a:r>
          </a:p>
          <a:p>
            <a:pPr marL="660450" lvl="1" indent="-330225">
              <a:lnSpc>
                <a:spcPts val="3670"/>
              </a:lnSpc>
              <a:buFont typeface="Arial"/>
              <a:buChar char="•"/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heads of service, clinical directors, assistant directors</a:t>
            </a:r>
          </a:p>
          <a:p>
            <a:pPr marL="660450" lvl="1" indent="-330225">
              <a:lnSpc>
                <a:spcPts val="3670"/>
              </a:lnSpc>
              <a:buFont typeface="Arial"/>
              <a:buChar char="•"/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all clinical professions</a:t>
            </a:r>
          </a:p>
          <a:p>
            <a:pPr>
              <a:lnSpc>
                <a:spcPts val="3670"/>
              </a:lnSpc>
            </a:pPr>
            <a:endParaRPr lang="en-US" sz="3059" dirty="0">
              <a:solidFill>
                <a:srgbClr val="FFFFFF"/>
              </a:solidFill>
              <a:latin typeface="Arimo"/>
            </a:endParaRPr>
          </a:p>
          <a:p>
            <a:pPr>
              <a:lnSpc>
                <a:spcPts val="3670"/>
              </a:lnSpc>
            </a:pPr>
            <a:r>
              <a:rPr lang="en-US" sz="3059" dirty="0">
                <a:solidFill>
                  <a:srgbClr val="FFFFFF"/>
                </a:solidFill>
                <a:latin typeface="Arimo Bold"/>
              </a:rPr>
              <a:t>Equitable access</a:t>
            </a:r>
          </a:p>
          <a:p>
            <a:pPr marL="660450" lvl="1" indent="-330225">
              <a:lnSpc>
                <a:spcPts val="3670"/>
              </a:lnSpc>
              <a:buFont typeface="Arial"/>
              <a:buChar char="•"/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offered free of charge across NHS Wales</a:t>
            </a:r>
          </a:p>
          <a:p>
            <a:pPr marL="660450" lvl="1" indent="-330225">
              <a:lnSpc>
                <a:spcPts val="3670"/>
              </a:lnSpc>
              <a:buFont typeface="Arial"/>
              <a:buChar char="•"/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self nomination, </a:t>
            </a:r>
            <a:r>
              <a:rPr lang="en-US" sz="3059" dirty="0" err="1">
                <a:solidFill>
                  <a:srgbClr val="FFFFFF"/>
                </a:solidFill>
                <a:latin typeface="Arimo"/>
              </a:rPr>
              <a:t>organisational</a:t>
            </a:r>
            <a:r>
              <a:rPr lang="en-US" sz="3059" dirty="0">
                <a:solidFill>
                  <a:srgbClr val="FFFFFF"/>
                </a:solidFill>
                <a:latin typeface="Arimo"/>
              </a:rPr>
              <a:t> endorsement</a:t>
            </a:r>
          </a:p>
          <a:p>
            <a:pPr marL="660450" lvl="1" indent="-330225">
              <a:lnSpc>
                <a:spcPts val="3670"/>
              </a:lnSpc>
              <a:buFont typeface="Arial"/>
              <a:buChar char="•"/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2 day blocks to support those travelling</a:t>
            </a:r>
          </a:p>
          <a:p>
            <a:pPr>
              <a:lnSpc>
                <a:spcPts val="3670"/>
              </a:lnSpc>
            </a:pPr>
            <a:endParaRPr lang="en-US" sz="3059" dirty="0">
              <a:solidFill>
                <a:srgbClr val="FFFFFF"/>
              </a:solidFill>
              <a:latin typeface="Arimo"/>
            </a:endParaRPr>
          </a:p>
          <a:p>
            <a:pPr>
              <a:lnSpc>
                <a:spcPts val="3670"/>
              </a:lnSpc>
            </a:pPr>
            <a:r>
              <a:rPr lang="en-US" sz="3059" dirty="0">
                <a:solidFill>
                  <a:srgbClr val="FFFFFF"/>
                </a:solidFill>
                <a:latin typeface="Arimo Bold"/>
              </a:rPr>
              <a:t>Delivery:</a:t>
            </a:r>
          </a:p>
          <a:p>
            <a:pPr marL="660450" lvl="1" indent="-330225">
              <a:lnSpc>
                <a:spcPts val="3670"/>
              </a:lnSpc>
              <a:buFont typeface="Arial"/>
              <a:buChar char="•"/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10 months blended in person/online delivery</a:t>
            </a:r>
          </a:p>
          <a:p>
            <a:pPr marL="660450" lvl="1" indent="-330225">
              <a:lnSpc>
                <a:spcPts val="3670"/>
              </a:lnSpc>
              <a:buFont typeface="Arial"/>
              <a:buChar char="•"/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residential component</a:t>
            </a:r>
          </a:p>
          <a:p>
            <a:pPr>
              <a:lnSpc>
                <a:spcPts val="3670"/>
              </a:lnSpc>
            </a:pPr>
            <a:endParaRPr lang="en-US" sz="3059" dirty="0">
              <a:solidFill>
                <a:srgbClr val="FFFFFF"/>
              </a:solidFill>
              <a:latin typeface="Arimo"/>
            </a:endParaRPr>
          </a:p>
          <a:p>
            <a:pPr>
              <a:lnSpc>
                <a:spcPts val="3670"/>
              </a:lnSpc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Networking</a:t>
            </a:r>
            <a:r>
              <a:rPr lang="en-US" sz="3059" dirty="0">
                <a:solidFill>
                  <a:srgbClr val="FFFFFF"/>
                </a:solidFill>
                <a:latin typeface="Arimo Bold"/>
              </a:rPr>
              <a:t>:</a:t>
            </a:r>
          </a:p>
          <a:p>
            <a:pPr marL="660450" lvl="1" indent="-330225">
              <a:lnSpc>
                <a:spcPts val="3670"/>
              </a:lnSpc>
              <a:buFont typeface="Arial"/>
              <a:buChar char="•"/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executive mentoring</a:t>
            </a:r>
          </a:p>
          <a:p>
            <a:pPr marL="660450" lvl="1" indent="-330225">
              <a:lnSpc>
                <a:spcPts val="3670"/>
              </a:lnSpc>
              <a:buFont typeface="Arial"/>
              <a:buChar char="•"/>
            </a:pPr>
            <a:r>
              <a:rPr lang="en-US" sz="3059" dirty="0">
                <a:solidFill>
                  <a:srgbClr val="FFFFFF"/>
                </a:solidFill>
                <a:latin typeface="Arimo"/>
              </a:rPr>
              <a:t>mentorship practice   </a:t>
            </a:r>
          </a:p>
          <a:p>
            <a:pPr algn="l">
              <a:lnSpc>
                <a:spcPts val="3670"/>
              </a:lnSpc>
            </a:pPr>
            <a:endParaRPr lang="en-US" sz="3059" dirty="0">
              <a:solidFill>
                <a:srgbClr val="FFFFFF"/>
              </a:solidFill>
              <a:latin typeface="Arim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4E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60419" y="382149"/>
            <a:ext cx="8051739" cy="6347397"/>
            <a:chOff x="311235" y="509533"/>
            <a:chExt cx="10735652" cy="8463195"/>
          </a:xfrm>
        </p:grpSpPr>
        <p:sp>
          <p:nvSpPr>
            <p:cNvPr id="3" name="TextBox 3"/>
            <p:cNvSpPr txBox="1"/>
            <p:nvPr/>
          </p:nvSpPr>
          <p:spPr>
            <a:xfrm>
              <a:off x="9829712" y="2492642"/>
              <a:ext cx="1217175" cy="7856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92"/>
                </a:lnSpc>
              </a:pPr>
              <a:r>
                <a:rPr lang="en-US" sz="1780" dirty="0">
                  <a:solidFill>
                    <a:srgbClr val="FFFFFF"/>
                  </a:solidFill>
                  <a:latin typeface="Canva Sans"/>
                </a:rPr>
                <a:t>Medical </a:t>
              </a:r>
            </a:p>
            <a:p>
              <a:pPr algn="ctr">
                <a:lnSpc>
                  <a:spcPts val="2492"/>
                </a:lnSpc>
              </a:pPr>
              <a:r>
                <a:rPr lang="en-US" sz="1780" dirty="0">
                  <a:solidFill>
                    <a:srgbClr val="FFFFFF"/>
                  </a:solidFill>
                  <a:latin typeface="Canva Sans"/>
                </a:rPr>
                <a:t>25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5021119" y="8573559"/>
              <a:ext cx="1541743" cy="39916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492"/>
                </a:lnSpc>
              </a:pPr>
              <a:r>
                <a:rPr lang="en-US" sz="1780" dirty="0">
                  <a:solidFill>
                    <a:srgbClr val="FFFFFF"/>
                  </a:solidFill>
                  <a:latin typeface="Canva Sans"/>
                </a:rPr>
                <a:t>AHP 11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311235" y="4604693"/>
              <a:ext cx="2477637" cy="82663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492"/>
                </a:lnSpc>
              </a:pPr>
              <a:r>
                <a:rPr lang="en-US" sz="1780" dirty="0">
                  <a:solidFill>
                    <a:srgbClr val="FFFFFF"/>
                  </a:solidFill>
                  <a:latin typeface="Canva Sans"/>
                </a:rPr>
                <a:t>Nurse/Midwife</a:t>
              </a:r>
            </a:p>
            <a:p>
              <a:pPr algn="ctr">
                <a:lnSpc>
                  <a:spcPts val="2492"/>
                </a:lnSpc>
              </a:pPr>
              <a:r>
                <a:rPr lang="en-US" sz="1780" dirty="0">
                  <a:solidFill>
                    <a:srgbClr val="FFFFFF"/>
                  </a:solidFill>
                  <a:latin typeface="Canva Sans"/>
                </a:rPr>
                <a:t>11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1760577" y="1498629"/>
              <a:ext cx="2210445" cy="39916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492"/>
                </a:lnSpc>
              </a:pPr>
              <a:r>
                <a:rPr lang="en-US" sz="1780" dirty="0">
                  <a:solidFill>
                    <a:srgbClr val="FFFFFF"/>
                  </a:solidFill>
                  <a:latin typeface="Canva Sans"/>
                </a:rPr>
                <a:t>Pharmacist 6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3707253" y="509533"/>
              <a:ext cx="2014087" cy="39916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492"/>
                </a:lnSpc>
              </a:pPr>
              <a:r>
                <a:rPr lang="en-US" sz="1780" dirty="0">
                  <a:solidFill>
                    <a:srgbClr val="FFFFFF"/>
                  </a:solidFill>
                  <a:latin typeface="Canva Sans"/>
                </a:rPr>
                <a:t>Psychology 2</a:t>
              </a:r>
            </a:p>
          </p:txBody>
        </p:sp>
        <p:grpSp>
          <p:nvGrpSpPr>
            <p:cNvPr id="8" name="Group 8"/>
            <p:cNvGrpSpPr>
              <a:grpSpLocks noChangeAspect="1"/>
            </p:cNvGrpSpPr>
            <p:nvPr/>
          </p:nvGrpSpPr>
          <p:grpSpPr>
            <a:xfrm>
              <a:off x="2757169" y="905022"/>
              <a:ext cx="7611384" cy="7611384"/>
              <a:chOff x="0" y="0"/>
              <a:chExt cx="2540000" cy="2540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1270000" y="0"/>
                <a:ext cx="1347144" cy="2488198"/>
              </a:xfrm>
              <a:custGeom>
                <a:avLst/>
                <a:gdLst/>
                <a:ahLst/>
                <a:cxnLst/>
                <a:rect l="l" t="t" r="r" b="b"/>
                <a:pathLst>
                  <a:path w="1347144" h="2488198">
                    <a:moveTo>
                      <a:pt x="0" y="0"/>
                    </a:moveTo>
                    <a:cubicBezTo>
                      <a:pt x="631340" y="0"/>
                      <a:pt x="1166821" y="463763"/>
                      <a:pt x="1256983" y="1088632"/>
                    </a:cubicBezTo>
                    <a:cubicBezTo>
                      <a:pt x="1347144" y="1713500"/>
                      <a:pt x="964606" y="2309723"/>
                      <a:pt x="359019" y="2488198"/>
                    </a:cubicBezTo>
                    <a:lnTo>
                      <a:pt x="0" y="1270000"/>
                    </a:lnTo>
                    <a:close/>
                  </a:path>
                </a:pathLst>
              </a:custGeom>
              <a:solidFill>
                <a:srgbClr val="A3195B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Freeform 10"/>
              <p:cNvSpPr/>
              <p:nvPr/>
            </p:nvSpPr>
            <p:spPr>
              <a:xfrm>
                <a:off x="238740" y="1270000"/>
                <a:ext cx="1450715" cy="1384720"/>
              </a:xfrm>
              <a:custGeom>
                <a:avLst/>
                <a:gdLst/>
                <a:ahLst/>
                <a:cxnLst/>
                <a:rect l="l" t="t" r="r" b="b"/>
                <a:pathLst>
                  <a:path w="1450715" h="1384720">
                    <a:moveTo>
                      <a:pt x="1450714" y="1198732"/>
                    </a:moveTo>
                    <a:cubicBezTo>
                      <a:pt x="919190" y="1384720"/>
                      <a:pt x="328660" y="1198484"/>
                      <a:pt x="0" y="741217"/>
                    </a:cubicBezTo>
                    <a:lnTo>
                      <a:pt x="1031260" y="0"/>
                    </a:lnTo>
                    <a:close/>
                  </a:path>
                </a:pathLst>
              </a:custGeom>
              <a:solidFill>
                <a:srgbClr val="00917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Freeform 11"/>
              <p:cNvSpPr/>
              <p:nvPr/>
            </p:nvSpPr>
            <p:spPr>
              <a:xfrm>
                <a:off x="-93283" y="541419"/>
                <a:ext cx="1363283" cy="1520413"/>
              </a:xfrm>
              <a:custGeom>
                <a:avLst/>
                <a:gdLst/>
                <a:ahLst/>
                <a:cxnLst/>
                <a:rect l="l" t="t" r="r" b="b"/>
                <a:pathLst>
                  <a:path w="1363283" h="1520413">
                    <a:moveTo>
                      <a:pt x="370357" y="1520413"/>
                    </a:moveTo>
                    <a:cubicBezTo>
                      <a:pt x="19254" y="1080144"/>
                      <a:pt x="0" y="461242"/>
                      <a:pt x="323057" y="0"/>
                    </a:cubicBezTo>
                    <a:lnTo>
                      <a:pt x="1363283" y="728581"/>
                    </a:lnTo>
                    <a:close/>
                  </a:path>
                </a:pathLst>
              </a:custGeom>
              <a:solidFill>
                <a:srgbClr val="489CC9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Freeform 12"/>
              <p:cNvSpPr/>
              <p:nvPr/>
            </p:nvSpPr>
            <p:spPr>
              <a:xfrm>
                <a:off x="194660" y="51802"/>
                <a:ext cx="1075340" cy="1218198"/>
              </a:xfrm>
              <a:custGeom>
                <a:avLst/>
                <a:gdLst/>
                <a:ahLst/>
                <a:cxnLst/>
                <a:rect l="l" t="t" r="r" b="b"/>
                <a:pathLst>
                  <a:path w="1075340" h="1218198">
                    <a:moveTo>
                      <a:pt x="0" y="542517"/>
                    </a:moveTo>
                    <a:cubicBezTo>
                      <a:pt x="164682" y="280427"/>
                      <a:pt x="419413" y="87503"/>
                      <a:pt x="716321" y="0"/>
                    </a:cubicBezTo>
                    <a:lnTo>
                      <a:pt x="1075340" y="1218198"/>
                    </a:lnTo>
                    <a:close/>
                  </a:path>
                </a:pathLst>
              </a:custGeom>
              <a:solidFill>
                <a:srgbClr val="E63323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Freeform 13"/>
              <p:cNvSpPr/>
              <p:nvPr/>
            </p:nvSpPr>
            <p:spPr>
              <a:xfrm>
                <a:off x="850546" y="2456"/>
                <a:ext cx="419454" cy="1267544"/>
              </a:xfrm>
              <a:custGeom>
                <a:avLst/>
                <a:gdLst/>
                <a:ahLst/>
                <a:cxnLst/>
                <a:rect l="l" t="t" r="r" b="b"/>
                <a:pathLst>
                  <a:path w="419454" h="1267544">
                    <a:moveTo>
                      <a:pt x="0" y="68812"/>
                    </a:moveTo>
                    <a:cubicBezTo>
                      <a:pt x="109816" y="30386"/>
                      <a:pt x="224391" y="7232"/>
                      <a:pt x="340511" y="0"/>
                    </a:cubicBezTo>
                    <a:lnTo>
                      <a:pt x="419454" y="1267544"/>
                    </a:lnTo>
                    <a:close/>
                  </a:path>
                </a:pathLst>
              </a:custGeom>
              <a:solidFill>
                <a:srgbClr val="2F5F98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Freeform 14"/>
              <p:cNvSpPr/>
              <p:nvPr/>
            </p:nvSpPr>
            <p:spPr>
              <a:xfrm>
                <a:off x="1127805" y="0"/>
                <a:ext cx="142195" cy="1270000"/>
              </a:xfrm>
              <a:custGeom>
                <a:avLst/>
                <a:gdLst/>
                <a:ahLst/>
                <a:cxnLst/>
                <a:rect l="l" t="t" r="r" b="b"/>
                <a:pathLst>
                  <a:path w="142195" h="1270000">
                    <a:moveTo>
                      <a:pt x="0" y="7985"/>
                    </a:moveTo>
                    <a:cubicBezTo>
                      <a:pt x="47170" y="2671"/>
                      <a:pt x="94600" y="5"/>
                      <a:pt x="142068" y="0"/>
                    </a:cubicBezTo>
                    <a:lnTo>
                      <a:pt x="142195" y="1270000"/>
                    </a:lnTo>
                    <a:close/>
                  </a:path>
                </a:pathLst>
              </a:custGeom>
              <a:solidFill>
                <a:srgbClr val="FA9306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15" name="Freeform 15"/>
          <p:cNvSpPr/>
          <p:nvPr/>
        </p:nvSpPr>
        <p:spPr>
          <a:xfrm>
            <a:off x="-41746" y="7117365"/>
            <a:ext cx="9272372" cy="3096910"/>
          </a:xfrm>
          <a:custGeom>
            <a:avLst/>
            <a:gdLst/>
            <a:ahLst/>
            <a:cxnLst/>
            <a:rect l="l" t="t" r="r" b="b"/>
            <a:pathLst>
              <a:path w="9272372" h="3096910">
                <a:moveTo>
                  <a:pt x="0" y="0"/>
                </a:moveTo>
                <a:lnTo>
                  <a:pt x="9272372" y="0"/>
                </a:lnTo>
                <a:lnTo>
                  <a:pt x="9272372" y="3096910"/>
                </a:lnTo>
                <a:lnTo>
                  <a:pt x="0" y="30969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473" r="-2535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6" name="Group 16"/>
          <p:cNvGrpSpPr/>
          <p:nvPr/>
        </p:nvGrpSpPr>
        <p:grpSpPr>
          <a:xfrm>
            <a:off x="9834986" y="6287602"/>
            <a:ext cx="8228406" cy="3718392"/>
            <a:chOff x="0" y="0"/>
            <a:chExt cx="10971208" cy="4957856"/>
          </a:xfrm>
        </p:grpSpPr>
        <p:grpSp>
          <p:nvGrpSpPr>
            <p:cNvPr id="17" name="Group 17"/>
            <p:cNvGrpSpPr>
              <a:grpSpLocks noChangeAspect="1"/>
            </p:cNvGrpSpPr>
            <p:nvPr/>
          </p:nvGrpSpPr>
          <p:grpSpPr>
            <a:xfrm>
              <a:off x="0" y="0"/>
              <a:ext cx="10971208" cy="4957856"/>
              <a:chOff x="0" y="0"/>
              <a:chExt cx="20828000" cy="9412111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12700" y="0"/>
                <a:ext cx="20802600" cy="7035800"/>
              </a:xfrm>
              <a:custGeom>
                <a:avLst/>
                <a:gdLst/>
                <a:ahLst/>
                <a:cxnLst/>
                <a:rect l="l" t="t" r="r" b="b"/>
                <a:pathLst>
                  <a:path w="20802600" h="7035800">
                    <a:moveTo>
                      <a:pt x="622300" y="0"/>
                    </a:moveTo>
                    <a:cubicBezTo>
                      <a:pt x="508000" y="0"/>
                      <a:pt x="406400" y="88900"/>
                      <a:pt x="406400" y="215900"/>
                    </a:cubicBezTo>
                    <a:lnTo>
                      <a:pt x="406400" y="279400"/>
                    </a:lnTo>
                    <a:cubicBezTo>
                      <a:pt x="406400" y="393700"/>
                      <a:pt x="508000" y="495300"/>
                      <a:pt x="622300" y="495300"/>
                    </a:cubicBezTo>
                    <a:cubicBezTo>
                      <a:pt x="736600" y="495300"/>
                      <a:pt x="838200" y="393700"/>
                      <a:pt x="838200" y="279400"/>
                    </a:cubicBezTo>
                    <a:lnTo>
                      <a:pt x="838200" y="215900"/>
                    </a:lnTo>
                    <a:cubicBezTo>
                      <a:pt x="838200" y="88900"/>
                      <a:pt x="736600" y="0"/>
                      <a:pt x="622300" y="0"/>
                    </a:cubicBezTo>
                    <a:close/>
                    <a:moveTo>
                      <a:pt x="406400" y="965200"/>
                    </a:moveTo>
                    <a:cubicBezTo>
                      <a:pt x="406400" y="965200"/>
                      <a:pt x="393700" y="952500"/>
                      <a:pt x="393700" y="965200"/>
                    </a:cubicBezTo>
                    <a:lnTo>
                      <a:pt x="241300" y="1320800"/>
                    </a:lnTo>
                    <a:cubicBezTo>
                      <a:pt x="215900" y="1371600"/>
                      <a:pt x="165100" y="1409700"/>
                      <a:pt x="101600" y="1409700"/>
                    </a:cubicBezTo>
                    <a:lnTo>
                      <a:pt x="38100" y="1409700"/>
                    </a:lnTo>
                    <a:cubicBezTo>
                      <a:pt x="25400" y="1409700"/>
                      <a:pt x="12700" y="1409700"/>
                      <a:pt x="12700" y="1397000"/>
                    </a:cubicBezTo>
                    <a:cubicBezTo>
                      <a:pt x="0" y="1384300"/>
                      <a:pt x="0" y="1371600"/>
                      <a:pt x="12700" y="1358900"/>
                    </a:cubicBezTo>
                    <a:lnTo>
                      <a:pt x="203200" y="914400"/>
                    </a:lnTo>
                    <a:lnTo>
                      <a:pt x="266700" y="736600"/>
                    </a:lnTo>
                    <a:cubicBezTo>
                      <a:pt x="317500" y="635000"/>
                      <a:pt x="419100" y="558800"/>
                      <a:pt x="533400" y="558800"/>
                    </a:cubicBezTo>
                    <a:lnTo>
                      <a:pt x="711200" y="558800"/>
                    </a:lnTo>
                    <a:cubicBezTo>
                      <a:pt x="825500" y="558800"/>
                      <a:pt x="927100" y="635000"/>
                      <a:pt x="977900" y="736600"/>
                    </a:cubicBezTo>
                    <a:lnTo>
                      <a:pt x="1041400" y="914400"/>
                    </a:lnTo>
                    <a:lnTo>
                      <a:pt x="1231900" y="1358900"/>
                    </a:lnTo>
                    <a:cubicBezTo>
                      <a:pt x="1244600" y="1371600"/>
                      <a:pt x="1244600" y="1384300"/>
                      <a:pt x="1231900" y="1397000"/>
                    </a:cubicBezTo>
                    <a:cubicBezTo>
                      <a:pt x="1231900" y="1409700"/>
                      <a:pt x="1219200" y="1409700"/>
                      <a:pt x="1206500" y="1409700"/>
                    </a:cubicBezTo>
                    <a:lnTo>
                      <a:pt x="1143000" y="1409700"/>
                    </a:lnTo>
                    <a:cubicBezTo>
                      <a:pt x="1079500" y="1409700"/>
                      <a:pt x="1028700" y="1371600"/>
                      <a:pt x="1003300" y="1320800"/>
                    </a:cubicBezTo>
                    <a:lnTo>
                      <a:pt x="850900" y="965200"/>
                    </a:lnTo>
                    <a:cubicBezTo>
                      <a:pt x="850900" y="952500"/>
                      <a:pt x="838200" y="965200"/>
                      <a:pt x="838200" y="965200"/>
                    </a:cubicBezTo>
                    <a:lnTo>
                      <a:pt x="901700" y="1409700"/>
                    </a:lnTo>
                    <a:lnTo>
                      <a:pt x="977900" y="2222500"/>
                    </a:lnTo>
                    <a:cubicBezTo>
                      <a:pt x="977900" y="2235200"/>
                      <a:pt x="965200" y="2235200"/>
                      <a:pt x="965200" y="2247900"/>
                    </a:cubicBezTo>
                    <a:cubicBezTo>
                      <a:pt x="952500" y="2247900"/>
                      <a:pt x="952500" y="2260600"/>
                      <a:pt x="939800" y="2260600"/>
                    </a:cubicBezTo>
                    <a:lnTo>
                      <a:pt x="889000" y="2260600"/>
                    </a:lnTo>
                    <a:cubicBezTo>
                      <a:pt x="812800" y="2260600"/>
                      <a:pt x="749300" y="2209800"/>
                      <a:pt x="749300" y="2133600"/>
                    </a:cubicBezTo>
                    <a:lnTo>
                      <a:pt x="635000" y="1447800"/>
                    </a:lnTo>
                    <a:cubicBezTo>
                      <a:pt x="622300" y="1447800"/>
                      <a:pt x="622300" y="1447800"/>
                      <a:pt x="609600" y="1447800"/>
                    </a:cubicBezTo>
                    <a:lnTo>
                      <a:pt x="495300" y="2133600"/>
                    </a:lnTo>
                    <a:cubicBezTo>
                      <a:pt x="495300" y="2209800"/>
                      <a:pt x="431800" y="2260600"/>
                      <a:pt x="355600" y="2260600"/>
                    </a:cubicBezTo>
                    <a:lnTo>
                      <a:pt x="304800" y="2260600"/>
                    </a:lnTo>
                    <a:cubicBezTo>
                      <a:pt x="292100" y="2260600"/>
                      <a:pt x="292100" y="2247900"/>
                      <a:pt x="279400" y="2247900"/>
                    </a:cubicBezTo>
                    <a:cubicBezTo>
                      <a:pt x="279400" y="2235200"/>
                      <a:pt x="266700" y="2235200"/>
                      <a:pt x="266700" y="2222500"/>
                    </a:cubicBezTo>
                    <a:lnTo>
                      <a:pt x="342900" y="1409700"/>
                    </a:lnTo>
                    <a:lnTo>
                      <a:pt x="406400" y="965200"/>
                    </a:lnTo>
                    <a:close/>
                    <a:moveTo>
                      <a:pt x="2019300" y="0"/>
                    </a:moveTo>
                    <a:cubicBezTo>
                      <a:pt x="1905000" y="0"/>
                      <a:pt x="1803400" y="88900"/>
                      <a:pt x="1803400" y="215900"/>
                    </a:cubicBezTo>
                    <a:lnTo>
                      <a:pt x="1803400" y="279400"/>
                    </a:lnTo>
                    <a:cubicBezTo>
                      <a:pt x="1803400" y="393700"/>
                      <a:pt x="1905000" y="495300"/>
                      <a:pt x="2019300" y="495300"/>
                    </a:cubicBezTo>
                    <a:cubicBezTo>
                      <a:pt x="2133600" y="495300"/>
                      <a:pt x="2235200" y="393700"/>
                      <a:pt x="2235200" y="279400"/>
                    </a:cubicBezTo>
                    <a:lnTo>
                      <a:pt x="2235200" y="215900"/>
                    </a:lnTo>
                    <a:cubicBezTo>
                      <a:pt x="2235200" y="88900"/>
                      <a:pt x="2133600" y="0"/>
                      <a:pt x="2019300" y="0"/>
                    </a:cubicBezTo>
                    <a:close/>
                    <a:moveTo>
                      <a:pt x="1803400" y="965200"/>
                    </a:moveTo>
                    <a:cubicBezTo>
                      <a:pt x="1803400" y="965200"/>
                      <a:pt x="1790700" y="952500"/>
                      <a:pt x="1790700" y="965200"/>
                    </a:cubicBezTo>
                    <a:lnTo>
                      <a:pt x="1638300" y="1320800"/>
                    </a:lnTo>
                    <a:cubicBezTo>
                      <a:pt x="1612900" y="1371600"/>
                      <a:pt x="1562100" y="1409700"/>
                      <a:pt x="1498600" y="1409700"/>
                    </a:cubicBezTo>
                    <a:lnTo>
                      <a:pt x="1435100" y="1409700"/>
                    </a:lnTo>
                    <a:cubicBezTo>
                      <a:pt x="1422400" y="1409700"/>
                      <a:pt x="1409700" y="1409700"/>
                      <a:pt x="1409700" y="1397000"/>
                    </a:cubicBezTo>
                    <a:cubicBezTo>
                      <a:pt x="1397000" y="1384300"/>
                      <a:pt x="1397000" y="1371600"/>
                      <a:pt x="1409700" y="1358900"/>
                    </a:cubicBezTo>
                    <a:lnTo>
                      <a:pt x="1600200" y="914400"/>
                    </a:lnTo>
                    <a:lnTo>
                      <a:pt x="1663700" y="736600"/>
                    </a:lnTo>
                    <a:cubicBezTo>
                      <a:pt x="1714500" y="635000"/>
                      <a:pt x="1816100" y="558800"/>
                      <a:pt x="1930400" y="558800"/>
                    </a:cubicBezTo>
                    <a:lnTo>
                      <a:pt x="2108200" y="558800"/>
                    </a:lnTo>
                    <a:cubicBezTo>
                      <a:pt x="2222500" y="558800"/>
                      <a:pt x="2324100" y="635000"/>
                      <a:pt x="2374900" y="736600"/>
                    </a:cubicBezTo>
                    <a:lnTo>
                      <a:pt x="2438400" y="914400"/>
                    </a:lnTo>
                    <a:lnTo>
                      <a:pt x="2628900" y="1358900"/>
                    </a:lnTo>
                    <a:cubicBezTo>
                      <a:pt x="2641600" y="1371600"/>
                      <a:pt x="2641600" y="1384300"/>
                      <a:pt x="2628900" y="1397000"/>
                    </a:cubicBezTo>
                    <a:cubicBezTo>
                      <a:pt x="2628900" y="1409700"/>
                      <a:pt x="2616200" y="1409700"/>
                      <a:pt x="2603500" y="1409700"/>
                    </a:cubicBezTo>
                    <a:lnTo>
                      <a:pt x="2540000" y="1409700"/>
                    </a:lnTo>
                    <a:cubicBezTo>
                      <a:pt x="2476500" y="1409700"/>
                      <a:pt x="2425700" y="1371600"/>
                      <a:pt x="2400300" y="1320800"/>
                    </a:cubicBezTo>
                    <a:lnTo>
                      <a:pt x="2247900" y="965200"/>
                    </a:lnTo>
                    <a:cubicBezTo>
                      <a:pt x="2247900" y="952500"/>
                      <a:pt x="2235200" y="965200"/>
                      <a:pt x="2235200" y="965200"/>
                    </a:cubicBezTo>
                    <a:lnTo>
                      <a:pt x="2298700" y="1409700"/>
                    </a:lnTo>
                    <a:lnTo>
                      <a:pt x="2374900" y="2222500"/>
                    </a:lnTo>
                    <a:cubicBezTo>
                      <a:pt x="2374900" y="2235200"/>
                      <a:pt x="2362200" y="2235200"/>
                      <a:pt x="2362200" y="2247900"/>
                    </a:cubicBezTo>
                    <a:cubicBezTo>
                      <a:pt x="2349500" y="2247900"/>
                      <a:pt x="2349500" y="2260600"/>
                      <a:pt x="2336800" y="2260600"/>
                    </a:cubicBezTo>
                    <a:lnTo>
                      <a:pt x="2286000" y="2260600"/>
                    </a:lnTo>
                    <a:cubicBezTo>
                      <a:pt x="2209800" y="2260600"/>
                      <a:pt x="2146300" y="2209800"/>
                      <a:pt x="2146300" y="2133600"/>
                    </a:cubicBezTo>
                    <a:lnTo>
                      <a:pt x="2032000" y="1447800"/>
                    </a:lnTo>
                    <a:cubicBezTo>
                      <a:pt x="2019300" y="1447800"/>
                      <a:pt x="2019300" y="1447800"/>
                      <a:pt x="2006600" y="1447800"/>
                    </a:cubicBezTo>
                    <a:lnTo>
                      <a:pt x="1892300" y="2133600"/>
                    </a:lnTo>
                    <a:cubicBezTo>
                      <a:pt x="1892300" y="2209800"/>
                      <a:pt x="1828800" y="2260600"/>
                      <a:pt x="1752600" y="2260600"/>
                    </a:cubicBezTo>
                    <a:lnTo>
                      <a:pt x="1701800" y="2260600"/>
                    </a:lnTo>
                    <a:cubicBezTo>
                      <a:pt x="1689100" y="2260600"/>
                      <a:pt x="1689100" y="2247900"/>
                      <a:pt x="1676400" y="2247900"/>
                    </a:cubicBezTo>
                    <a:cubicBezTo>
                      <a:pt x="1676400" y="2235200"/>
                      <a:pt x="1663700" y="2235200"/>
                      <a:pt x="1663700" y="2222500"/>
                    </a:cubicBezTo>
                    <a:lnTo>
                      <a:pt x="1739900" y="1409700"/>
                    </a:lnTo>
                    <a:lnTo>
                      <a:pt x="1803400" y="965200"/>
                    </a:lnTo>
                    <a:close/>
                    <a:moveTo>
                      <a:pt x="3416300" y="0"/>
                    </a:moveTo>
                    <a:cubicBezTo>
                      <a:pt x="3302000" y="0"/>
                      <a:pt x="3200400" y="88900"/>
                      <a:pt x="3200400" y="215900"/>
                    </a:cubicBezTo>
                    <a:lnTo>
                      <a:pt x="3200400" y="279400"/>
                    </a:lnTo>
                    <a:cubicBezTo>
                      <a:pt x="3200400" y="393700"/>
                      <a:pt x="3302000" y="495300"/>
                      <a:pt x="3416300" y="495300"/>
                    </a:cubicBezTo>
                    <a:cubicBezTo>
                      <a:pt x="3530600" y="495300"/>
                      <a:pt x="3632200" y="393700"/>
                      <a:pt x="3632200" y="279400"/>
                    </a:cubicBezTo>
                    <a:lnTo>
                      <a:pt x="3632200" y="215900"/>
                    </a:lnTo>
                    <a:cubicBezTo>
                      <a:pt x="3632200" y="88900"/>
                      <a:pt x="3530600" y="0"/>
                      <a:pt x="3416300" y="0"/>
                    </a:cubicBezTo>
                    <a:close/>
                    <a:moveTo>
                      <a:pt x="3200400" y="965200"/>
                    </a:moveTo>
                    <a:cubicBezTo>
                      <a:pt x="3200400" y="965200"/>
                      <a:pt x="3187700" y="952500"/>
                      <a:pt x="3187700" y="965200"/>
                    </a:cubicBezTo>
                    <a:lnTo>
                      <a:pt x="3035300" y="1320800"/>
                    </a:lnTo>
                    <a:cubicBezTo>
                      <a:pt x="3009900" y="1371600"/>
                      <a:pt x="2959100" y="1409700"/>
                      <a:pt x="2895600" y="1409700"/>
                    </a:cubicBezTo>
                    <a:lnTo>
                      <a:pt x="2832100" y="1409700"/>
                    </a:lnTo>
                    <a:cubicBezTo>
                      <a:pt x="2819400" y="1409700"/>
                      <a:pt x="2806700" y="1409700"/>
                      <a:pt x="2806700" y="1397000"/>
                    </a:cubicBezTo>
                    <a:cubicBezTo>
                      <a:pt x="2794000" y="1384300"/>
                      <a:pt x="2794000" y="1371600"/>
                      <a:pt x="2806700" y="1358900"/>
                    </a:cubicBezTo>
                    <a:lnTo>
                      <a:pt x="2997200" y="914400"/>
                    </a:lnTo>
                    <a:lnTo>
                      <a:pt x="3060700" y="736600"/>
                    </a:lnTo>
                    <a:cubicBezTo>
                      <a:pt x="3111500" y="635000"/>
                      <a:pt x="3213100" y="558800"/>
                      <a:pt x="3327400" y="558800"/>
                    </a:cubicBezTo>
                    <a:lnTo>
                      <a:pt x="3505200" y="558800"/>
                    </a:lnTo>
                    <a:cubicBezTo>
                      <a:pt x="3619500" y="558800"/>
                      <a:pt x="3721100" y="635000"/>
                      <a:pt x="3771900" y="736600"/>
                    </a:cubicBezTo>
                    <a:lnTo>
                      <a:pt x="3835400" y="914400"/>
                    </a:lnTo>
                    <a:lnTo>
                      <a:pt x="4025900" y="1358900"/>
                    </a:lnTo>
                    <a:cubicBezTo>
                      <a:pt x="4038600" y="1371600"/>
                      <a:pt x="4038600" y="1384300"/>
                      <a:pt x="4025900" y="1397000"/>
                    </a:cubicBezTo>
                    <a:cubicBezTo>
                      <a:pt x="4025900" y="1409700"/>
                      <a:pt x="4013200" y="1409700"/>
                      <a:pt x="4000500" y="1409700"/>
                    </a:cubicBezTo>
                    <a:lnTo>
                      <a:pt x="3937000" y="1409700"/>
                    </a:lnTo>
                    <a:cubicBezTo>
                      <a:pt x="3873500" y="1409700"/>
                      <a:pt x="3822700" y="1371600"/>
                      <a:pt x="3797300" y="1320800"/>
                    </a:cubicBezTo>
                    <a:lnTo>
                      <a:pt x="3644900" y="965200"/>
                    </a:lnTo>
                    <a:cubicBezTo>
                      <a:pt x="3644900" y="952500"/>
                      <a:pt x="3632200" y="965200"/>
                      <a:pt x="3632200" y="965200"/>
                    </a:cubicBezTo>
                    <a:lnTo>
                      <a:pt x="3695700" y="1409700"/>
                    </a:lnTo>
                    <a:lnTo>
                      <a:pt x="3771900" y="2222500"/>
                    </a:lnTo>
                    <a:cubicBezTo>
                      <a:pt x="3771900" y="2235200"/>
                      <a:pt x="3759200" y="2235200"/>
                      <a:pt x="3759200" y="2247900"/>
                    </a:cubicBezTo>
                    <a:cubicBezTo>
                      <a:pt x="3746500" y="2247900"/>
                      <a:pt x="3746500" y="2260600"/>
                      <a:pt x="3733800" y="2260600"/>
                    </a:cubicBezTo>
                    <a:lnTo>
                      <a:pt x="3683000" y="2260600"/>
                    </a:lnTo>
                    <a:cubicBezTo>
                      <a:pt x="3606800" y="2260600"/>
                      <a:pt x="3543300" y="2209800"/>
                      <a:pt x="3543300" y="2133600"/>
                    </a:cubicBezTo>
                    <a:lnTo>
                      <a:pt x="3429000" y="1447800"/>
                    </a:lnTo>
                    <a:cubicBezTo>
                      <a:pt x="3416300" y="1447800"/>
                      <a:pt x="3416300" y="1447800"/>
                      <a:pt x="3403600" y="1447800"/>
                    </a:cubicBezTo>
                    <a:lnTo>
                      <a:pt x="3289300" y="2133600"/>
                    </a:lnTo>
                    <a:cubicBezTo>
                      <a:pt x="3289300" y="2209800"/>
                      <a:pt x="3225800" y="2260600"/>
                      <a:pt x="3149600" y="2260600"/>
                    </a:cubicBezTo>
                    <a:lnTo>
                      <a:pt x="3098800" y="2260600"/>
                    </a:lnTo>
                    <a:cubicBezTo>
                      <a:pt x="3086100" y="2260600"/>
                      <a:pt x="3086100" y="2247900"/>
                      <a:pt x="3073400" y="2247900"/>
                    </a:cubicBezTo>
                    <a:cubicBezTo>
                      <a:pt x="3073400" y="2235200"/>
                      <a:pt x="3060700" y="2235200"/>
                      <a:pt x="3060700" y="2222500"/>
                    </a:cubicBezTo>
                    <a:lnTo>
                      <a:pt x="3136900" y="1409700"/>
                    </a:lnTo>
                    <a:lnTo>
                      <a:pt x="3200400" y="965200"/>
                    </a:lnTo>
                    <a:close/>
                    <a:moveTo>
                      <a:pt x="4813300" y="0"/>
                    </a:moveTo>
                    <a:cubicBezTo>
                      <a:pt x="4699000" y="0"/>
                      <a:pt x="4597400" y="88900"/>
                      <a:pt x="4597400" y="215900"/>
                    </a:cubicBezTo>
                    <a:lnTo>
                      <a:pt x="4597400" y="279400"/>
                    </a:lnTo>
                    <a:cubicBezTo>
                      <a:pt x="4597400" y="393700"/>
                      <a:pt x="4699000" y="495300"/>
                      <a:pt x="4813300" y="495300"/>
                    </a:cubicBezTo>
                    <a:cubicBezTo>
                      <a:pt x="4927600" y="495300"/>
                      <a:pt x="5029200" y="393700"/>
                      <a:pt x="5029200" y="279400"/>
                    </a:cubicBezTo>
                    <a:lnTo>
                      <a:pt x="5029200" y="215900"/>
                    </a:lnTo>
                    <a:cubicBezTo>
                      <a:pt x="5029200" y="88900"/>
                      <a:pt x="4927600" y="0"/>
                      <a:pt x="4813300" y="0"/>
                    </a:cubicBezTo>
                    <a:close/>
                    <a:moveTo>
                      <a:pt x="4597400" y="965200"/>
                    </a:moveTo>
                    <a:cubicBezTo>
                      <a:pt x="4597400" y="965200"/>
                      <a:pt x="4584700" y="952500"/>
                      <a:pt x="4584700" y="965200"/>
                    </a:cubicBezTo>
                    <a:lnTo>
                      <a:pt x="4432300" y="1320800"/>
                    </a:lnTo>
                    <a:cubicBezTo>
                      <a:pt x="4406900" y="1371600"/>
                      <a:pt x="4356100" y="1409700"/>
                      <a:pt x="4292600" y="1409700"/>
                    </a:cubicBezTo>
                    <a:lnTo>
                      <a:pt x="4229100" y="1409700"/>
                    </a:lnTo>
                    <a:cubicBezTo>
                      <a:pt x="4216400" y="1409700"/>
                      <a:pt x="4203700" y="1409700"/>
                      <a:pt x="4203700" y="1397000"/>
                    </a:cubicBezTo>
                    <a:cubicBezTo>
                      <a:pt x="4191000" y="1384300"/>
                      <a:pt x="4191000" y="1371600"/>
                      <a:pt x="4203700" y="1358900"/>
                    </a:cubicBezTo>
                    <a:lnTo>
                      <a:pt x="4394200" y="914400"/>
                    </a:lnTo>
                    <a:lnTo>
                      <a:pt x="4457700" y="736600"/>
                    </a:lnTo>
                    <a:cubicBezTo>
                      <a:pt x="4508500" y="635000"/>
                      <a:pt x="4610100" y="558800"/>
                      <a:pt x="4724400" y="558800"/>
                    </a:cubicBezTo>
                    <a:lnTo>
                      <a:pt x="4902200" y="558800"/>
                    </a:lnTo>
                    <a:cubicBezTo>
                      <a:pt x="5016500" y="558800"/>
                      <a:pt x="5118100" y="635000"/>
                      <a:pt x="5168900" y="736600"/>
                    </a:cubicBezTo>
                    <a:lnTo>
                      <a:pt x="5232400" y="914400"/>
                    </a:lnTo>
                    <a:lnTo>
                      <a:pt x="5422900" y="1358900"/>
                    </a:lnTo>
                    <a:cubicBezTo>
                      <a:pt x="5435600" y="1371600"/>
                      <a:pt x="5435600" y="1384300"/>
                      <a:pt x="5422900" y="1397000"/>
                    </a:cubicBezTo>
                    <a:cubicBezTo>
                      <a:pt x="5422900" y="1409700"/>
                      <a:pt x="5410200" y="1409700"/>
                      <a:pt x="5397500" y="1409700"/>
                    </a:cubicBezTo>
                    <a:lnTo>
                      <a:pt x="5334000" y="1409700"/>
                    </a:lnTo>
                    <a:cubicBezTo>
                      <a:pt x="5270500" y="1409700"/>
                      <a:pt x="5219700" y="1371600"/>
                      <a:pt x="5194300" y="1320800"/>
                    </a:cubicBezTo>
                    <a:lnTo>
                      <a:pt x="5041900" y="965200"/>
                    </a:lnTo>
                    <a:cubicBezTo>
                      <a:pt x="5041900" y="952500"/>
                      <a:pt x="5029200" y="965200"/>
                      <a:pt x="5029200" y="965200"/>
                    </a:cubicBezTo>
                    <a:lnTo>
                      <a:pt x="5092700" y="1409700"/>
                    </a:lnTo>
                    <a:lnTo>
                      <a:pt x="5168900" y="2222500"/>
                    </a:lnTo>
                    <a:cubicBezTo>
                      <a:pt x="5168900" y="2235200"/>
                      <a:pt x="5156200" y="2235200"/>
                      <a:pt x="5156200" y="2247900"/>
                    </a:cubicBezTo>
                    <a:cubicBezTo>
                      <a:pt x="5143500" y="2247900"/>
                      <a:pt x="5143500" y="2260600"/>
                      <a:pt x="5130800" y="2260600"/>
                    </a:cubicBezTo>
                    <a:lnTo>
                      <a:pt x="5080000" y="2260600"/>
                    </a:lnTo>
                    <a:cubicBezTo>
                      <a:pt x="5003800" y="2260600"/>
                      <a:pt x="4940300" y="2209800"/>
                      <a:pt x="4940300" y="2133600"/>
                    </a:cubicBezTo>
                    <a:lnTo>
                      <a:pt x="4826000" y="1447800"/>
                    </a:lnTo>
                    <a:cubicBezTo>
                      <a:pt x="4813300" y="1447800"/>
                      <a:pt x="4813300" y="1447800"/>
                      <a:pt x="4800600" y="1447800"/>
                    </a:cubicBezTo>
                    <a:lnTo>
                      <a:pt x="4686300" y="2133600"/>
                    </a:lnTo>
                    <a:cubicBezTo>
                      <a:pt x="4686300" y="2209800"/>
                      <a:pt x="4622800" y="2260600"/>
                      <a:pt x="4546600" y="2260600"/>
                    </a:cubicBezTo>
                    <a:lnTo>
                      <a:pt x="4495800" y="2260600"/>
                    </a:lnTo>
                    <a:cubicBezTo>
                      <a:pt x="4483100" y="2260600"/>
                      <a:pt x="4483100" y="2247900"/>
                      <a:pt x="4470400" y="2247900"/>
                    </a:cubicBezTo>
                    <a:cubicBezTo>
                      <a:pt x="4470400" y="2235200"/>
                      <a:pt x="4457700" y="2235200"/>
                      <a:pt x="4457700" y="2222500"/>
                    </a:cubicBezTo>
                    <a:lnTo>
                      <a:pt x="4533900" y="1409700"/>
                    </a:lnTo>
                    <a:lnTo>
                      <a:pt x="4597400" y="965200"/>
                    </a:lnTo>
                    <a:close/>
                    <a:moveTo>
                      <a:pt x="6210300" y="0"/>
                    </a:moveTo>
                    <a:cubicBezTo>
                      <a:pt x="6096000" y="0"/>
                      <a:pt x="5994400" y="88900"/>
                      <a:pt x="5994400" y="215900"/>
                    </a:cubicBezTo>
                    <a:lnTo>
                      <a:pt x="5994400" y="279400"/>
                    </a:lnTo>
                    <a:cubicBezTo>
                      <a:pt x="5994400" y="393700"/>
                      <a:pt x="6096000" y="495300"/>
                      <a:pt x="6210300" y="495300"/>
                    </a:cubicBezTo>
                    <a:cubicBezTo>
                      <a:pt x="6324600" y="495300"/>
                      <a:pt x="6426200" y="393700"/>
                      <a:pt x="6426200" y="279400"/>
                    </a:cubicBezTo>
                    <a:lnTo>
                      <a:pt x="6426200" y="215900"/>
                    </a:lnTo>
                    <a:cubicBezTo>
                      <a:pt x="6426200" y="88900"/>
                      <a:pt x="6324600" y="0"/>
                      <a:pt x="6210300" y="0"/>
                    </a:cubicBezTo>
                    <a:close/>
                    <a:moveTo>
                      <a:pt x="5994400" y="965200"/>
                    </a:moveTo>
                    <a:cubicBezTo>
                      <a:pt x="5994400" y="965200"/>
                      <a:pt x="5981700" y="952500"/>
                      <a:pt x="5981700" y="965200"/>
                    </a:cubicBezTo>
                    <a:lnTo>
                      <a:pt x="5829300" y="1320800"/>
                    </a:lnTo>
                    <a:cubicBezTo>
                      <a:pt x="5803900" y="1371600"/>
                      <a:pt x="5753100" y="1409700"/>
                      <a:pt x="5689600" y="1409700"/>
                    </a:cubicBezTo>
                    <a:lnTo>
                      <a:pt x="5626100" y="1409700"/>
                    </a:lnTo>
                    <a:cubicBezTo>
                      <a:pt x="5613400" y="1409700"/>
                      <a:pt x="5600700" y="1409700"/>
                      <a:pt x="5600700" y="1397000"/>
                    </a:cubicBezTo>
                    <a:cubicBezTo>
                      <a:pt x="5588000" y="1384300"/>
                      <a:pt x="5588000" y="1371600"/>
                      <a:pt x="5600700" y="1358900"/>
                    </a:cubicBezTo>
                    <a:lnTo>
                      <a:pt x="5791200" y="914400"/>
                    </a:lnTo>
                    <a:lnTo>
                      <a:pt x="5854700" y="736600"/>
                    </a:lnTo>
                    <a:cubicBezTo>
                      <a:pt x="5905500" y="635000"/>
                      <a:pt x="6007100" y="558800"/>
                      <a:pt x="6121400" y="558800"/>
                    </a:cubicBezTo>
                    <a:lnTo>
                      <a:pt x="6299200" y="558800"/>
                    </a:lnTo>
                    <a:cubicBezTo>
                      <a:pt x="6413500" y="558800"/>
                      <a:pt x="6515100" y="635000"/>
                      <a:pt x="6565900" y="736600"/>
                    </a:cubicBezTo>
                    <a:lnTo>
                      <a:pt x="6629400" y="914400"/>
                    </a:lnTo>
                    <a:lnTo>
                      <a:pt x="6819900" y="1358900"/>
                    </a:lnTo>
                    <a:cubicBezTo>
                      <a:pt x="6832600" y="1371600"/>
                      <a:pt x="6832600" y="1384300"/>
                      <a:pt x="6819900" y="1397000"/>
                    </a:cubicBezTo>
                    <a:cubicBezTo>
                      <a:pt x="6819900" y="1409700"/>
                      <a:pt x="6807200" y="1409700"/>
                      <a:pt x="6794500" y="1409700"/>
                    </a:cubicBezTo>
                    <a:lnTo>
                      <a:pt x="6731000" y="1409700"/>
                    </a:lnTo>
                    <a:cubicBezTo>
                      <a:pt x="6667500" y="1409700"/>
                      <a:pt x="6616700" y="1371600"/>
                      <a:pt x="6591300" y="1320800"/>
                    </a:cubicBezTo>
                    <a:lnTo>
                      <a:pt x="6438900" y="965200"/>
                    </a:lnTo>
                    <a:cubicBezTo>
                      <a:pt x="6438900" y="952500"/>
                      <a:pt x="6426200" y="965200"/>
                      <a:pt x="6426200" y="965200"/>
                    </a:cubicBezTo>
                    <a:lnTo>
                      <a:pt x="6489700" y="1409700"/>
                    </a:lnTo>
                    <a:lnTo>
                      <a:pt x="6565900" y="2222500"/>
                    </a:lnTo>
                    <a:cubicBezTo>
                      <a:pt x="6565900" y="2235200"/>
                      <a:pt x="6553200" y="2235200"/>
                      <a:pt x="6553200" y="2247900"/>
                    </a:cubicBezTo>
                    <a:cubicBezTo>
                      <a:pt x="6540500" y="2247900"/>
                      <a:pt x="6540500" y="2260600"/>
                      <a:pt x="6527800" y="2260600"/>
                    </a:cubicBezTo>
                    <a:lnTo>
                      <a:pt x="6477000" y="2260600"/>
                    </a:lnTo>
                    <a:cubicBezTo>
                      <a:pt x="6400800" y="2260600"/>
                      <a:pt x="6337300" y="2209800"/>
                      <a:pt x="6337300" y="2133600"/>
                    </a:cubicBezTo>
                    <a:lnTo>
                      <a:pt x="6223000" y="1447800"/>
                    </a:lnTo>
                    <a:cubicBezTo>
                      <a:pt x="6210300" y="1447800"/>
                      <a:pt x="6210300" y="1447800"/>
                      <a:pt x="6197600" y="1447800"/>
                    </a:cubicBezTo>
                    <a:lnTo>
                      <a:pt x="6083300" y="2133600"/>
                    </a:lnTo>
                    <a:cubicBezTo>
                      <a:pt x="6083300" y="2209800"/>
                      <a:pt x="6019800" y="2260600"/>
                      <a:pt x="5943600" y="2260600"/>
                    </a:cubicBezTo>
                    <a:lnTo>
                      <a:pt x="5892800" y="2260600"/>
                    </a:lnTo>
                    <a:cubicBezTo>
                      <a:pt x="5880100" y="2260600"/>
                      <a:pt x="5880100" y="2247900"/>
                      <a:pt x="5867400" y="2247900"/>
                    </a:cubicBezTo>
                    <a:cubicBezTo>
                      <a:pt x="5867400" y="2235200"/>
                      <a:pt x="5854700" y="2235200"/>
                      <a:pt x="5854700" y="2222500"/>
                    </a:cubicBezTo>
                    <a:lnTo>
                      <a:pt x="5930900" y="1409700"/>
                    </a:lnTo>
                    <a:lnTo>
                      <a:pt x="5994400" y="965200"/>
                    </a:lnTo>
                    <a:close/>
                    <a:moveTo>
                      <a:pt x="7607300" y="0"/>
                    </a:moveTo>
                    <a:cubicBezTo>
                      <a:pt x="7493000" y="0"/>
                      <a:pt x="7391400" y="88900"/>
                      <a:pt x="7391400" y="215900"/>
                    </a:cubicBezTo>
                    <a:lnTo>
                      <a:pt x="7391400" y="279400"/>
                    </a:lnTo>
                    <a:cubicBezTo>
                      <a:pt x="7391400" y="393700"/>
                      <a:pt x="7493000" y="495300"/>
                      <a:pt x="7607300" y="495300"/>
                    </a:cubicBezTo>
                    <a:cubicBezTo>
                      <a:pt x="7721600" y="495300"/>
                      <a:pt x="7823200" y="393700"/>
                      <a:pt x="7823200" y="279400"/>
                    </a:cubicBezTo>
                    <a:lnTo>
                      <a:pt x="7823200" y="215900"/>
                    </a:lnTo>
                    <a:cubicBezTo>
                      <a:pt x="7823200" y="88900"/>
                      <a:pt x="7721600" y="0"/>
                      <a:pt x="7607300" y="0"/>
                    </a:cubicBezTo>
                    <a:close/>
                    <a:moveTo>
                      <a:pt x="7391400" y="965200"/>
                    </a:moveTo>
                    <a:cubicBezTo>
                      <a:pt x="7391400" y="965200"/>
                      <a:pt x="7378700" y="952500"/>
                      <a:pt x="7378700" y="965200"/>
                    </a:cubicBezTo>
                    <a:lnTo>
                      <a:pt x="7226300" y="1320800"/>
                    </a:lnTo>
                    <a:cubicBezTo>
                      <a:pt x="7200900" y="1371600"/>
                      <a:pt x="7150100" y="1409700"/>
                      <a:pt x="7086600" y="1409700"/>
                    </a:cubicBezTo>
                    <a:lnTo>
                      <a:pt x="7023100" y="1409700"/>
                    </a:lnTo>
                    <a:cubicBezTo>
                      <a:pt x="7010400" y="1409700"/>
                      <a:pt x="6997700" y="1409700"/>
                      <a:pt x="6997700" y="1397000"/>
                    </a:cubicBezTo>
                    <a:cubicBezTo>
                      <a:pt x="6985000" y="1384300"/>
                      <a:pt x="6985000" y="1371600"/>
                      <a:pt x="6997700" y="1358900"/>
                    </a:cubicBezTo>
                    <a:lnTo>
                      <a:pt x="7188200" y="914400"/>
                    </a:lnTo>
                    <a:lnTo>
                      <a:pt x="7251700" y="736600"/>
                    </a:lnTo>
                    <a:cubicBezTo>
                      <a:pt x="7302500" y="635000"/>
                      <a:pt x="7404100" y="558800"/>
                      <a:pt x="7518400" y="558800"/>
                    </a:cubicBezTo>
                    <a:lnTo>
                      <a:pt x="7696200" y="558800"/>
                    </a:lnTo>
                    <a:cubicBezTo>
                      <a:pt x="7810500" y="558800"/>
                      <a:pt x="7912100" y="635000"/>
                      <a:pt x="7962900" y="736600"/>
                    </a:cubicBezTo>
                    <a:lnTo>
                      <a:pt x="8026400" y="914400"/>
                    </a:lnTo>
                    <a:lnTo>
                      <a:pt x="8216900" y="1358900"/>
                    </a:lnTo>
                    <a:cubicBezTo>
                      <a:pt x="8229600" y="1371600"/>
                      <a:pt x="8229600" y="1384300"/>
                      <a:pt x="8216900" y="1397000"/>
                    </a:cubicBezTo>
                    <a:cubicBezTo>
                      <a:pt x="8216900" y="1409700"/>
                      <a:pt x="8204200" y="1409700"/>
                      <a:pt x="8191500" y="1409700"/>
                    </a:cubicBezTo>
                    <a:lnTo>
                      <a:pt x="8128000" y="1409700"/>
                    </a:lnTo>
                    <a:cubicBezTo>
                      <a:pt x="8064500" y="1409700"/>
                      <a:pt x="8013700" y="1371600"/>
                      <a:pt x="7988300" y="1320800"/>
                    </a:cubicBezTo>
                    <a:lnTo>
                      <a:pt x="7835900" y="965200"/>
                    </a:lnTo>
                    <a:cubicBezTo>
                      <a:pt x="7835900" y="952500"/>
                      <a:pt x="7823200" y="965200"/>
                      <a:pt x="7823200" y="965200"/>
                    </a:cubicBezTo>
                    <a:lnTo>
                      <a:pt x="7886700" y="1409700"/>
                    </a:lnTo>
                    <a:lnTo>
                      <a:pt x="7962900" y="2222500"/>
                    </a:lnTo>
                    <a:cubicBezTo>
                      <a:pt x="7962900" y="2235200"/>
                      <a:pt x="7950200" y="2235200"/>
                      <a:pt x="7950200" y="2247900"/>
                    </a:cubicBezTo>
                    <a:cubicBezTo>
                      <a:pt x="7937500" y="2247900"/>
                      <a:pt x="7937500" y="2260600"/>
                      <a:pt x="7924800" y="2260600"/>
                    </a:cubicBezTo>
                    <a:lnTo>
                      <a:pt x="7874000" y="2260600"/>
                    </a:lnTo>
                    <a:cubicBezTo>
                      <a:pt x="7797800" y="2260600"/>
                      <a:pt x="7734300" y="2209800"/>
                      <a:pt x="7734300" y="2133600"/>
                    </a:cubicBezTo>
                    <a:lnTo>
                      <a:pt x="7620000" y="1447800"/>
                    </a:lnTo>
                    <a:cubicBezTo>
                      <a:pt x="7607300" y="1447800"/>
                      <a:pt x="7607300" y="1447800"/>
                      <a:pt x="7594600" y="1447800"/>
                    </a:cubicBezTo>
                    <a:lnTo>
                      <a:pt x="7480300" y="2133600"/>
                    </a:lnTo>
                    <a:cubicBezTo>
                      <a:pt x="7480300" y="2209800"/>
                      <a:pt x="7416800" y="2260600"/>
                      <a:pt x="7340600" y="2260600"/>
                    </a:cubicBezTo>
                    <a:lnTo>
                      <a:pt x="7289800" y="2260600"/>
                    </a:lnTo>
                    <a:cubicBezTo>
                      <a:pt x="7277100" y="2260600"/>
                      <a:pt x="7277100" y="2247900"/>
                      <a:pt x="7264400" y="2247900"/>
                    </a:cubicBezTo>
                    <a:cubicBezTo>
                      <a:pt x="7264400" y="2235200"/>
                      <a:pt x="7251700" y="2235200"/>
                      <a:pt x="7251700" y="2222500"/>
                    </a:cubicBezTo>
                    <a:lnTo>
                      <a:pt x="7327900" y="1409700"/>
                    </a:lnTo>
                    <a:lnTo>
                      <a:pt x="7391400" y="965200"/>
                    </a:lnTo>
                    <a:close/>
                    <a:moveTo>
                      <a:pt x="9004300" y="0"/>
                    </a:moveTo>
                    <a:cubicBezTo>
                      <a:pt x="8890000" y="0"/>
                      <a:pt x="8788400" y="88900"/>
                      <a:pt x="8788400" y="215900"/>
                    </a:cubicBezTo>
                    <a:lnTo>
                      <a:pt x="8788400" y="279400"/>
                    </a:lnTo>
                    <a:cubicBezTo>
                      <a:pt x="8788400" y="393700"/>
                      <a:pt x="8890000" y="495300"/>
                      <a:pt x="9004300" y="495300"/>
                    </a:cubicBezTo>
                    <a:cubicBezTo>
                      <a:pt x="9118600" y="495300"/>
                      <a:pt x="9220200" y="393700"/>
                      <a:pt x="9220200" y="279400"/>
                    </a:cubicBezTo>
                    <a:lnTo>
                      <a:pt x="9220200" y="215900"/>
                    </a:lnTo>
                    <a:cubicBezTo>
                      <a:pt x="9220200" y="88900"/>
                      <a:pt x="9118600" y="0"/>
                      <a:pt x="9004300" y="0"/>
                    </a:cubicBezTo>
                    <a:close/>
                    <a:moveTo>
                      <a:pt x="8788400" y="965200"/>
                    </a:moveTo>
                    <a:cubicBezTo>
                      <a:pt x="8788400" y="965200"/>
                      <a:pt x="8775700" y="952500"/>
                      <a:pt x="8775700" y="965200"/>
                    </a:cubicBezTo>
                    <a:lnTo>
                      <a:pt x="8623300" y="1320800"/>
                    </a:lnTo>
                    <a:cubicBezTo>
                      <a:pt x="8597900" y="1371600"/>
                      <a:pt x="8547100" y="1409700"/>
                      <a:pt x="8483600" y="1409700"/>
                    </a:cubicBezTo>
                    <a:lnTo>
                      <a:pt x="8420100" y="1409700"/>
                    </a:lnTo>
                    <a:cubicBezTo>
                      <a:pt x="8407400" y="1409700"/>
                      <a:pt x="8394700" y="1409700"/>
                      <a:pt x="8394700" y="1397000"/>
                    </a:cubicBezTo>
                    <a:cubicBezTo>
                      <a:pt x="8382000" y="1384300"/>
                      <a:pt x="8382000" y="1371600"/>
                      <a:pt x="8394700" y="1358900"/>
                    </a:cubicBezTo>
                    <a:lnTo>
                      <a:pt x="8585200" y="914400"/>
                    </a:lnTo>
                    <a:lnTo>
                      <a:pt x="8648700" y="736600"/>
                    </a:lnTo>
                    <a:cubicBezTo>
                      <a:pt x="8699500" y="635000"/>
                      <a:pt x="8801100" y="558800"/>
                      <a:pt x="8915400" y="558800"/>
                    </a:cubicBezTo>
                    <a:lnTo>
                      <a:pt x="9093200" y="558800"/>
                    </a:lnTo>
                    <a:cubicBezTo>
                      <a:pt x="9207500" y="558800"/>
                      <a:pt x="9309100" y="635000"/>
                      <a:pt x="9359900" y="736600"/>
                    </a:cubicBezTo>
                    <a:lnTo>
                      <a:pt x="9423400" y="914400"/>
                    </a:lnTo>
                    <a:lnTo>
                      <a:pt x="9613900" y="1358900"/>
                    </a:lnTo>
                    <a:cubicBezTo>
                      <a:pt x="9626600" y="1371600"/>
                      <a:pt x="9626600" y="1384300"/>
                      <a:pt x="9613900" y="1397000"/>
                    </a:cubicBezTo>
                    <a:cubicBezTo>
                      <a:pt x="9613900" y="1409700"/>
                      <a:pt x="9601200" y="1409700"/>
                      <a:pt x="9588500" y="1409700"/>
                    </a:cubicBezTo>
                    <a:lnTo>
                      <a:pt x="9525000" y="1409700"/>
                    </a:lnTo>
                    <a:cubicBezTo>
                      <a:pt x="9461500" y="1409700"/>
                      <a:pt x="9410700" y="1371600"/>
                      <a:pt x="9385300" y="1320800"/>
                    </a:cubicBezTo>
                    <a:lnTo>
                      <a:pt x="9232900" y="965200"/>
                    </a:lnTo>
                    <a:cubicBezTo>
                      <a:pt x="9232900" y="952500"/>
                      <a:pt x="9220200" y="965200"/>
                      <a:pt x="9220200" y="965200"/>
                    </a:cubicBezTo>
                    <a:lnTo>
                      <a:pt x="9283700" y="1409700"/>
                    </a:lnTo>
                    <a:lnTo>
                      <a:pt x="9359900" y="2222500"/>
                    </a:lnTo>
                    <a:cubicBezTo>
                      <a:pt x="9359900" y="2235200"/>
                      <a:pt x="9347200" y="2235200"/>
                      <a:pt x="9347200" y="2247900"/>
                    </a:cubicBezTo>
                    <a:cubicBezTo>
                      <a:pt x="9334500" y="2247900"/>
                      <a:pt x="9334500" y="2260600"/>
                      <a:pt x="9321800" y="2260600"/>
                    </a:cubicBezTo>
                    <a:lnTo>
                      <a:pt x="9271000" y="2260600"/>
                    </a:lnTo>
                    <a:cubicBezTo>
                      <a:pt x="9194800" y="2260600"/>
                      <a:pt x="9131300" y="2209800"/>
                      <a:pt x="9131300" y="2133600"/>
                    </a:cubicBezTo>
                    <a:lnTo>
                      <a:pt x="9017000" y="1447800"/>
                    </a:lnTo>
                    <a:cubicBezTo>
                      <a:pt x="9004300" y="1447800"/>
                      <a:pt x="9004300" y="1447800"/>
                      <a:pt x="8991600" y="1447800"/>
                    </a:cubicBezTo>
                    <a:lnTo>
                      <a:pt x="8877300" y="2133600"/>
                    </a:lnTo>
                    <a:cubicBezTo>
                      <a:pt x="8877300" y="2209800"/>
                      <a:pt x="8813800" y="2260600"/>
                      <a:pt x="8737600" y="2260600"/>
                    </a:cubicBezTo>
                    <a:lnTo>
                      <a:pt x="8686800" y="2260600"/>
                    </a:lnTo>
                    <a:cubicBezTo>
                      <a:pt x="8674100" y="2260600"/>
                      <a:pt x="8674100" y="2247900"/>
                      <a:pt x="8661400" y="2247900"/>
                    </a:cubicBezTo>
                    <a:cubicBezTo>
                      <a:pt x="8661400" y="2235200"/>
                      <a:pt x="8648700" y="2235200"/>
                      <a:pt x="8648700" y="2222500"/>
                    </a:cubicBezTo>
                    <a:lnTo>
                      <a:pt x="8724900" y="1409700"/>
                    </a:lnTo>
                    <a:lnTo>
                      <a:pt x="8788400" y="965200"/>
                    </a:lnTo>
                    <a:close/>
                    <a:moveTo>
                      <a:pt x="10401300" y="0"/>
                    </a:moveTo>
                    <a:cubicBezTo>
                      <a:pt x="10287000" y="0"/>
                      <a:pt x="10185400" y="88900"/>
                      <a:pt x="10185400" y="215900"/>
                    </a:cubicBezTo>
                    <a:lnTo>
                      <a:pt x="10185400" y="279400"/>
                    </a:lnTo>
                    <a:cubicBezTo>
                      <a:pt x="10185400" y="393700"/>
                      <a:pt x="10287000" y="495300"/>
                      <a:pt x="10401300" y="495300"/>
                    </a:cubicBezTo>
                    <a:cubicBezTo>
                      <a:pt x="10515600" y="495300"/>
                      <a:pt x="10617200" y="393700"/>
                      <a:pt x="10617200" y="279400"/>
                    </a:cubicBezTo>
                    <a:lnTo>
                      <a:pt x="10617200" y="215900"/>
                    </a:lnTo>
                    <a:cubicBezTo>
                      <a:pt x="10617200" y="88900"/>
                      <a:pt x="10515600" y="0"/>
                      <a:pt x="10401300" y="0"/>
                    </a:cubicBezTo>
                    <a:close/>
                    <a:moveTo>
                      <a:pt x="10185400" y="965200"/>
                    </a:moveTo>
                    <a:cubicBezTo>
                      <a:pt x="10185400" y="965200"/>
                      <a:pt x="10172700" y="952500"/>
                      <a:pt x="10172700" y="965200"/>
                    </a:cubicBezTo>
                    <a:lnTo>
                      <a:pt x="10020300" y="1320800"/>
                    </a:lnTo>
                    <a:cubicBezTo>
                      <a:pt x="9994900" y="1371600"/>
                      <a:pt x="9944100" y="1409700"/>
                      <a:pt x="9880600" y="1409700"/>
                    </a:cubicBezTo>
                    <a:lnTo>
                      <a:pt x="9817100" y="1409700"/>
                    </a:lnTo>
                    <a:cubicBezTo>
                      <a:pt x="9804400" y="1409700"/>
                      <a:pt x="9791700" y="1409700"/>
                      <a:pt x="9791700" y="1397000"/>
                    </a:cubicBezTo>
                    <a:cubicBezTo>
                      <a:pt x="9779000" y="1384300"/>
                      <a:pt x="9779000" y="1371600"/>
                      <a:pt x="9791700" y="1358900"/>
                    </a:cubicBezTo>
                    <a:lnTo>
                      <a:pt x="9982200" y="914400"/>
                    </a:lnTo>
                    <a:lnTo>
                      <a:pt x="10045700" y="736600"/>
                    </a:lnTo>
                    <a:cubicBezTo>
                      <a:pt x="10096500" y="635000"/>
                      <a:pt x="10198100" y="558800"/>
                      <a:pt x="10312400" y="558800"/>
                    </a:cubicBezTo>
                    <a:lnTo>
                      <a:pt x="10490200" y="558800"/>
                    </a:lnTo>
                    <a:cubicBezTo>
                      <a:pt x="10604500" y="558800"/>
                      <a:pt x="10706100" y="635000"/>
                      <a:pt x="10756900" y="736600"/>
                    </a:cubicBezTo>
                    <a:lnTo>
                      <a:pt x="10820400" y="914400"/>
                    </a:lnTo>
                    <a:lnTo>
                      <a:pt x="11010900" y="1358900"/>
                    </a:lnTo>
                    <a:cubicBezTo>
                      <a:pt x="11023600" y="1371600"/>
                      <a:pt x="11023600" y="1384300"/>
                      <a:pt x="11010900" y="1397000"/>
                    </a:cubicBezTo>
                    <a:cubicBezTo>
                      <a:pt x="11010900" y="1409700"/>
                      <a:pt x="10998200" y="1409700"/>
                      <a:pt x="10985500" y="1409700"/>
                    </a:cubicBezTo>
                    <a:lnTo>
                      <a:pt x="10922000" y="1409700"/>
                    </a:lnTo>
                    <a:cubicBezTo>
                      <a:pt x="10858500" y="1409700"/>
                      <a:pt x="10807700" y="1371600"/>
                      <a:pt x="10782300" y="1320800"/>
                    </a:cubicBezTo>
                    <a:lnTo>
                      <a:pt x="10629900" y="965200"/>
                    </a:lnTo>
                    <a:cubicBezTo>
                      <a:pt x="10629900" y="952500"/>
                      <a:pt x="10617200" y="965200"/>
                      <a:pt x="10617200" y="965200"/>
                    </a:cubicBezTo>
                    <a:lnTo>
                      <a:pt x="10680700" y="1409700"/>
                    </a:lnTo>
                    <a:lnTo>
                      <a:pt x="10756900" y="2222500"/>
                    </a:lnTo>
                    <a:cubicBezTo>
                      <a:pt x="10756900" y="2235200"/>
                      <a:pt x="10744200" y="2235200"/>
                      <a:pt x="10744200" y="2247900"/>
                    </a:cubicBezTo>
                    <a:cubicBezTo>
                      <a:pt x="10731500" y="2247900"/>
                      <a:pt x="10731500" y="2260600"/>
                      <a:pt x="10718800" y="2260600"/>
                    </a:cubicBezTo>
                    <a:lnTo>
                      <a:pt x="10668000" y="2260600"/>
                    </a:lnTo>
                    <a:cubicBezTo>
                      <a:pt x="10591800" y="2260600"/>
                      <a:pt x="10528300" y="2209800"/>
                      <a:pt x="10528300" y="2133600"/>
                    </a:cubicBezTo>
                    <a:lnTo>
                      <a:pt x="10414000" y="1447800"/>
                    </a:lnTo>
                    <a:cubicBezTo>
                      <a:pt x="10401300" y="1447800"/>
                      <a:pt x="10401300" y="1447800"/>
                      <a:pt x="10388600" y="1447800"/>
                    </a:cubicBezTo>
                    <a:lnTo>
                      <a:pt x="10274300" y="2133600"/>
                    </a:lnTo>
                    <a:cubicBezTo>
                      <a:pt x="10274300" y="2209800"/>
                      <a:pt x="10210800" y="2260600"/>
                      <a:pt x="10134600" y="2260600"/>
                    </a:cubicBezTo>
                    <a:lnTo>
                      <a:pt x="10083800" y="2260600"/>
                    </a:lnTo>
                    <a:cubicBezTo>
                      <a:pt x="10071100" y="2260600"/>
                      <a:pt x="10071100" y="2247900"/>
                      <a:pt x="10058400" y="2247900"/>
                    </a:cubicBezTo>
                    <a:cubicBezTo>
                      <a:pt x="10058400" y="2235200"/>
                      <a:pt x="10045700" y="2235200"/>
                      <a:pt x="10045700" y="2222500"/>
                    </a:cubicBezTo>
                    <a:lnTo>
                      <a:pt x="10121900" y="1409700"/>
                    </a:lnTo>
                    <a:lnTo>
                      <a:pt x="10185400" y="965200"/>
                    </a:lnTo>
                    <a:close/>
                    <a:moveTo>
                      <a:pt x="11798300" y="0"/>
                    </a:moveTo>
                    <a:cubicBezTo>
                      <a:pt x="11684000" y="0"/>
                      <a:pt x="11582400" y="88900"/>
                      <a:pt x="11582400" y="215900"/>
                    </a:cubicBezTo>
                    <a:lnTo>
                      <a:pt x="11582400" y="279400"/>
                    </a:lnTo>
                    <a:cubicBezTo>
                      <a:pt x="11582400" y="393700"/>
                      <a:pt x="11684000" y="495300"/>
                      <a:pt x="11798300" y="495300"/>
                    </a:cubicBezTo>
                    <a:cubicBezTo>
                      <a:pt x="11912600" y="495300"/>
                      <a:pt x="12014200" y="393700"/>
                      <a:pt x="12014200" y="279400"/>
                    </a:cubicBezTo>
                    <a:lnTo>
                      <a:pt x="12014200" y="215900"/>
                    </a:lnTo>
                    <a:cubicBezTo>
                      <a:pt x="12014200" y="88900"/>
                      <a:pt x="11912600" y="0"/>
                      <a:pt x="11798300" y="0"/>
                    </a:cubicBezTo>
                    <a:close/>
                    <a:moveTo>
                      <a:pt x="11582400" y="965200"/>
                    </a:moveTo>
                    <a:cubicBezTo>
                      <a:pt x="11582400" y="965200"/>
                      <a:pt x="11569700" y="952500"/>
                      <a:pt x="11569700" y="965200"/>
                    </a:cubicBezTo>
                    <a:lnTo>
                      <a:pt x="11417300" y="1320800"/>
                    </a:lnTo>
                    <a:cubicBezTo>
                      <a:pt x="11391900" y="1371600"/>
                      <a:pt x="11341100" y="1409700"/>
                      <a:pt x="11277600" y="1409700"/>
                    </a:cubicBezTo>
                    <a:lnTo>
                      <a:pt x="11214100" y="1409700"/>
                    </a:lnTo>
                    <a:cubicBezTo>
                      <a:pt x="11201400" y="1409700"/>
                      <a:pt x="11188700" y="1409700"/>
                      <a:pt x="11188700" y="1397000"/>
                    </a:cubicBezTo>
                    <a:cubicBezTo>
                      <a:pt x="11176000" y="1384300"/>
                      <a:pt x="11176000" y="1371600"/>
                      <a:pt x="11188700" y="1358900"/>
                    </a:cubicBezTo>
                    <a:lnTo>
                      <a:pt x="11379200" y="914400"/>
                    </a:lnTo>
                    <a:lnTo>
                      <a:pt x="11442700" y="736600"/>
                    </a:lnTo>
                    <a:cubicBezTo>
                      <a:pt x="11493500" y="635000"/>
                      <a:pt x="11595100" y="558800"/>
                      <a:pt x="11709400" y="558800"/>
                    </a:cubicBezTo>
                    <a:lnTo>
                      <a:pt x="11887200" y="558800"/>
                    </a:lnTo>
                    <a:cubicBezTo>
                      <a:pt x="12001500" y="558800"/>
                      <a:pt x="12103100" y="635000"/>
                      <a:pt x="12153900" y="736600"/>
                    </a:cubicBezTo>
                    <a:lnTo>
                      <a:pt x="12217400" y="914400"/>
                    </a:lnTo>
                    <a:lnTo>
                      <a:pt x="12407900" y="1358900"/>
                    </a:lnTo>
                    <a:cubicBezTo>
                      <a:pt x="12420600" y="1371600"/>
                      <a:pt x="12420600" y="1384300"/>
                      <a:pt x="12407900" y="1397000"/>
                    </a:cubicBezTo>
                    <a:cubicBezTo>
                      <a:pt x="12407900" y="1409700"/>
                      <a:pt x="12395200" y="1409700"/>
                      <a:pt x="12382500" y="1409700"/>
                    </a:cubicBezTo>
                    <a:lnTo>
                      <a:pt x="12319000" y="1409700"/>
                    </a:lnTo>
                    <a:cubicBezTo>
                      <a:pt x="12255500" y="1409700"/>
                      <a:pt x="12204700" y="1371600"/>
                      <a:pt x="12179300" y="1320800"/>
                    </a:cubicBezTo>
                    <a:lnTo>
                      <a:pt x="12026900" y="965200"/>
                    </a:lnTo>
                    <a:cubicBezTo>
                      <a:pt x="12026900" y="952500"/>
                      <a:pt x="12014200" y="965200"/>
                      <a:pt x="12014200" y="965200"/>
                    </a:cubicBezTo>
                    <a:lnTo>
                      <a:pt x="12077700" y="1409700"/>
                    </a:lnTo>
                    <a:lnTo>
                      <a:pt x="12153900" y="2222500"/>
                    </a:lnTo>
                    <a:cubicBezTo>
                      <a:pt x="12153900" y="2235200"/>
                      <a:pt x="12141200" y="2235200"/>
                      <a:pt x="12141200" y="2247900"/>
                    </a:cubicBezTo>
                    <a:cubicBezTo>
                      <a:pt x="12128500" y="2247900"/>
                      <a:pt x="12128500" y="2260600"/>
                      <a:pt x="12115800" y="2260600"/>
                    </a:cubicBezTo>
                    <a:lnTo>
                      <a:pt x="12065000" y="2260600"/>
                    </a:lnTo>
                    <a:cubicBezTo>
                      <a:pt x="11988800" y="2260600"/>
                      <a:pt x="11925300" y="2209800"/>
                      <a:pt x="11925300" y="2133600"/>
                    </a:cubicBezTo>
                    <a:lnTo>
                      <a:pt x="11811000" y="1447800"/>
                    </a:lnTo>
                    <a:cubicBezTo>
                      <a:pt x="11798300" y="1447800"/>
                      <a:pt x="11798300" y="1447800"/>
                      <a:pt x="11785600" y="1447800"/>
                    </a:cubicBezTo>
                    <a:lnTo>
                      <a:pt x="11671300" y="2133600"/>
                    </a:lnTo>
                    <a:cubicBezTo>
                      <a:pt x="11671300" y="2209800"/>
                      <a:pt x="11607800" y="2260600"/>
                      <a:pt x="11531600" y="2260600"/>
                    </a:cubicBezTo>
                    <a:lnTo>
                      <a:pt x="11480800" y="2260600"/>
                    </a:lnTo>
                    <a:cubicBezTo>
                      <a:pt x="11468100" y="2260600"/>
                      <a:pt x="11468100" y="2247900"/>
                      <a:pt x="11455400" y="2247900"/>
                    </a:cubicBezTo>
                    <a:cubicBezTo>
                      <a:pt x="11455400" y="2235200"/>
                      <a:pt x="11442700" y="2235200"/>
                      <a:pt x="11442700" y="2222500"/>
                    </a:cubicBezTo>
                    <a:lnTo>
                      <a:pt x="11518900" y="1409700"/>
                    </a:lnTo>
                    <a:lnTo>
                      <a:pt x="11582400" y="965200"/>
                    </a:lnTo>
                    <a:close/>
                    <a:moveTo>
                      <a:pt x="13195300" y="0"/>
                    </a:moveTo>
                    <a:cubicBezTo>
                      <a:pt x="13081000" y="0"/>
                      <a:pt x="12979400" y="88900"/>
                      <a:pt x="12979400" y="215900"/>
                    </a:cubicBezTo>
                    <a:lnTo>
                      <a:pt x="12979400" y="279400"/>
                    </a:lnTo>
                    <a:cubicBezTo>
                      <a:pt x="12979400" y="393700"/>
                      <a:pt x="13081000" y="495300"/>
                      <a:pt x="13195300" y="495300"/>
                    </a:cubicBezTo>
                    <a:cubicBezTo>
                      <a:pt x="13309600" y="495300"/>
                      <a:pt x="13411200" y="393700"/>
                      <a:pt x="13411200" y="279400"/>
                    </a:cubicBezTo>
                    <a:lnTo>
                      <a:pt x="13411200" y="215900"/>
                    </a:lnTo>
                    <a:cubicBezTo>
                      <a:pt x="13411200" y="88900"/>
                      <a:pt x="13309600" y="0"/>
                      <a:pt x="13195300" y="0"/>
                    </a:cubicBezTo>
                    <a:close/>
                    <a:moveTo>
                      <a:pt x="12979400" y="965200"/>
                    </a:moveTo>
                    <a:cubicBezTo>
                      <a:pt x="12979400" y="965200"/>
                      <a:pt x="12966700" y="952500"/>
                      <a:pt x="12966700" y="965200"/>
                    </a:cubicBezTo>
                    <a:lnTo>
                      <a:pt x="12814300" y="1320800"/>
                    </a:lnTo>
                    <a:cubicBezTo>
                      <a:pt x="12788900" y="1371600"/>
                      <a:pt x="12738100" y="1409700"/>
                      <a:pt x="12674600" y="1409700"/>
                    </a:cubicBezTo>
                    <a:lnTo>
                      <a:pt x="12611100" y="1409700"/>
                    </a:lnTo>
                    <a:cubicBezTo>
                      <a:pt x="12598400" y="1409700"/>
                      <a:pt x="12585700" y="1409700"/>
                      <a:pt x="12585700" y="1397000"/>
                    </a:cubicBezTo>
                    <a:cubicBezTo>
                      <a:pt x="12573000" y="1384300"/>
                      <a:pt x="12573000" y="1371600"/>
                      <a:pt x="12585700" y="1358900"/>
                    </a:cubicBezTo>
                    <a:lnTo>
                      <a:pt x="12776200" y="914400"/>
                    </a:lnTo>
                    <a:lnTo>
                      <a:pt x="12839700" y="736600"/>
                    </a:lnTo>
                    <a:cubicBezTo>
                      <a:pt x="12890500" y="635000"/>
                      <a:pt x="12992100" y="558800"/>
                      <a:pt x="13106400" y="558800"/>
                    </a:cubicBezTo>
                    <a:lnTo>
                      <a:pt x="13284200" y="558800"/>
                    </a:lnTo>
                    <a:cubicBezTo>
                      <a:pt x="13398500" y="558800"/>
                      <a:pt x="13500100" y="635000"/>
                      <a:pt x="13550900" y="736600"/>
                    </a:cubicBezTo>
                    <a:lnTo>
                      <a:pt x="13614400" y="914400"/>
                    </a:lnTo>
                    <a:lnTo>
                      <a:pt x="13804900" y="1358900"/>
                    </a:lnTo>
                    <a:cubicBezTo>
                      <a:pt x="13817600" y="1371600"/>
                      <a:pt x="13817600" y="1384300"/>
                      <a:pt x="13804900" y="1397000"/>
                    </a:cubicBezTo>
                    <a:cubicBezTo>
                      <a:pt x="13804900" y="1409700"/>
                      <a:pt x="13792200" y="1409700"/>
                      <a:pt x="13779500" y="1409700"/>
                    </a:cubicBezTo>
                    <a:lnTo>
                      <a:pt x="13716000" y="1409700"/>
                    </a:lnTo>
                    <a:cubicBezTo>
                      <a:pt x="13652500" y="1409700"/>
                      <a:pt x="13601700" y="1371600"/>
                      <a:pt x="13576300" y="1320800"/>
                    </a:cubicBezTo>
                    <a:lnTo>
                      <a:pt x="13423900" y="965200"/>
                    </a:lnTo>
                    <a:cubicBezTo>
                      <a:pt x="13423900" y="952500"/>
                      <a:pt x="13411200" y="965200"/>
                      <a:pt x="13411200" y="965200"/>
                    </a:cubicBezTo>
                    <a:lnTo>
                      <a:pt x="13474700" y="1409700"/>
                    </a:lnTo>
                    <a:lnTo>
                      <a:pt x="13550900" y="2222500"/>
                    </a:lnTo>
                    <a:cubicBezTo>
                      <a:pt x="13550900" y="2235200"/>
                      <a:pt x="13538200" y="2235200"/>
                      <a:pt x="13538200" y="2247900"/>
                    </a:cubicBezTo>
                    <a:cubicBezTo>
                      <a:pt x="13525500" y="2247900"/>
                      <a:pt x="13525500" y="2260600"/>
                      <a:pt x="13512800" y="2260600"/>
                    </a:cubicBezTo>
                    <a:lnTo>
                      <a:pt x="13462000" y="2260600"/>
                    </a:lnTo>
                    <a:cubicBezTo>
                      <a:pt x="13385800" y="2260600"/>
                      <a:pt x="13322300" y="2209800"/>
                      <a:pt x="13322300" y="2133600"/>
                    </a:cubicBezTo>
                    <a:lnTo>
                      <a:pt x="13208000" y="1447800"/>
                    </a:lnTo>
                    <a:cubicBezTo>
                      <a:pt x="13195300" y="1447800"/>
                      <a:pt x="13195300" y="1447800"/>
                      <a:pt x="13182600" y="1447800"/>
                    </a:cubicBezTo>
                    <a:lnTo>
                      <a:pt x="13068300" y="2133600"/>
                    </a:lnTo>
                    <a:cubicBezTo>
                      <a:pt x="13068300" y="2209800"/>
                      <a:pt x="13004800" y="2260600"/>
                      <a:pt x="12928600" y="2260600"/>
                    </a:cubicBezTo>
                    <a:lnTo>
                      <a:pt x="12877800" y="2260600"/>
                    </a:lnTo>
                    <a:cubicBezTo>
                      <a:pt x="12865100" y="2260600"/>
                      <a:pt x="12865100" y="2247900"/>
                      <a:pt x="12852400" y="2247900"/>
                    </a:cubicBezTo>
                    <a:cubicBezTo>
                      <a:pt x="12852400" y="2235200"/>
                      <a:pt x="12839700" y="2235200"/>
                      <a:pt x="12839700" y="2222500"/>
                    </a:cubicBezTo>
                    <a:lnTo>
                      <a:pt x="12915900" y="1409700"/>
                    </a:lnTo>
                    <a:lnTo>
                      <a:pt x="12979400" y="965200"/>
                    </a:lnTo>
                    <a:close/>
                    <a:moveTo>
                      <a:pt x="14592300" y="0"/>
                    </a:moveTo>
                    <a:cubicBezTo>
                      <a:pt x="14478000" y="0"/>
                      <a:pt x="14376400" y="88900"/>
                      <a:pt x="14376400" y="215900"/>
                    </a:cubicBezTo>
                    <a:lnTo>
                      <a:pt x="14376400" y="279400"/>
                    </a:lnTo>
                    <a:cubicBezTo>
                      <a:pt x="14376400" y="393700"/>
                      <a:pt x="14478000" y="495300"/>
                      <a:pt x="14592300" y="495300"/>
                    </a:cubicBezTo>
                    <a:cubicBezTo>
                      <a:pt x="14706600" y="495300"/>
                      <a:pt x="14808200" y="393700"/>
                      <a:pt x="14808200" y="279400"/>
                    </a:cubicBezTo>
                    <a:lnTo>
                      <a:pt x="14808200" y="215900"/>
                    </a:lnTo>
                    <a:cubicBezTo>
                      <a:pt x="14808200" y="88900"/>
                      <a:pt x="14706600" y="0"/>
                      <a:pt x="14592300" y="0"/>
                    </a:cubicBezTo>
                    <a:close/>
                    <a:moveTo>
                      <a:pt x="14376400" y="965200"/>
                    </a:moveTo>
                    <a:cubicBezTo>
                      <a:pt x="14376400" y="965200"/>
                      <a:pt x="14363700" y="952500"/>
                      <a:pt x="14363700" y="965200"/>
                    </a:cubicBezTo>
                    <a:lnTo>
                      <a:pt x="14211300" y="1320800"/>
                    </a:lnTo>
                    <a:cubicBezTo>
                      <a:pt x="14185900" y="1371600"/>
                      <a:pt x="14135100" y="1409700"/>
                      <a:pt x="14071600" y="1409700"/>
                    </a:cubicBezTo>
                    <a:lnTo>
                      <a:pt x="14008100" y="1409700"/>
                    </a:lnTo>
                    <a:cubicBezTo>
                      <a:pt x="13995400" y="1409700"/>
                      <a:pt x="13982700" y="1409700"/>
                      <a:pt x="13982700" y="1397000"/>
                    </a:cubicBezTo>
                    <a:cubicBezTo>
                      <a:pt x="13970000" y="1384300"/>
                      <a:pt x="13970000" y="1371600"/>
                      <a:pt x="13982700" y="1358900"/>
                    </a:cubicBezTo>
                    <a:lnTo>
                      <a:pt x="14173200" y="914400"/>
                    </a:lnTo>
                    <a:lnTo>
                      <a:pt x="14236700" y="736600"/>
                    </a:lnTo>
                    <a:cubicBezTo>
                      <a:pt x="14287500" y="635000"/>
                      <a:pt x="14389100" y="558800"/>
                      <a:pt x="14503400" y="558800"/>
                    </a:cubicBezTo>
                    <a:lnTo>
                      <a:pt x="14681200" y="558800"/>
                    </a:lnTo>
                    <a:cubicBezTo>
                      <a:pt x="14795500" y="558800"/>
                      <a:pt x="14897100" y="635000"/>
                      <a:pt x="14947900" y="736600"/>
                    </a:cubicBezTo>
                    <a:lnTo>
                      <a:pt x="15011400" y="914400"/>
                    </a:lnTo>
                    <a:lnTo>
                      <a:pt x="15201900" y="1358900"/>
                    </a:lnTo>
                    <a:cubicBezTo>
                      <a:pt x="15214600" y="1371600"/>
                      <a:pt x="15214600" y="1384300"/>
                      <a:pt x="15201900" y="1397000"/>
                    </a:cubicBezTo>
                    <a:cubicBezTo>
                      <a:pt x="15201900" y="1409700"/>
                      <a:pt x="15189200" y="1409700"/>
                      <a:pt x="15176500" y="1409700"/>
                    </a:cubicBezTo>
                    <a:lnTo>
                      <a:pt x="15113000" y="1409700"/>
                    </a:lnTo>
                    <a:cubicBezTo>
                      <a:pt x="15049500" y="1409700"/>
                      <a:pt x="14998700" y="1371600"/>
                      <a:pt x="14973300" y="1320800"/>
                    </a:cubicBezTo>
                    <a:lnTo>
                      <a:pt x="14820900" y="965200"/>
                    </a:lnTo>
                    <a:cubicBezTo>
                      <a:pt x="14820900" y="952500"/>
                      <a:pt x="14808200" y="965200"/>
                      <a:pt x="14808200" y="965200"/>
                    </a:cubicBezTo>
                    <a:lnTo>
                      <a:pt x="14871700" y="1409700"/>
                    </a:lnTo>
                    <a:lnTo>
                      <a:pt x="14947900" y="2222500"/>
                    </a:lnTo>
                    <a:cubicBezTo>
                      <a:pt x="14947900" y="2235200"/>
                      <a:pt x="14935200" y="2235200"/>
                      <a:pt x="14935200" y="2247900"/>
                    </a:cubicBezTo>
                    <a:cubicBezTo>
                      <a:pt x="14922500" y="2247900"/>
                      <a:pt x="14922500" y="2260600"/>
                      <a:pt x="14909800" y="2260600"/>
                    </a:cubicBezTo>
                    <a:lnTo>
                      <a:pt x="14859000" y="2260600"/>
                    </a:lnTo>
                    <a:cubicBezTo>
                      <a:pt x="14782800" y="2260600"/>
                      <a:pt x="14719300" y="2209800"/>
                      <a:pt x="14719300" y="2133600"/>
                    </a:cubicBezTo>
                    <a:lnTo>
                      <a:pt x="14605000" y="1447800"/>
                    </a:lnTo>
                    <a:cubicBezTo>
                      <a:pt x="14592300" y="1447800"/>
                      <a:pt x="14592300" y="1447800"/>
                      <a:pt x="14579600" y="1447800"/>
                    </a:cubicBezTo>
                    <a:lnTo>
                      <a:pt x="14465300" y="2133600"/>
                    </a:lnTo>
                    <a:cubicBezTo>
                      <a:pt x="14465300" y="2209800"/>
                      <a:pt x="14401800" y="2260600"/>
                      <a:pt x="14325600" y="2260600"/>
                    </a:cubicBezTo>
                    <a:lnTo>
                      <a:pt x="14274800" y="2260600"/>
                    </a:lnTo>
                    <a:cubicBezTo>
                      <a:pt x="14262100" y="2260600"/>
                      <a:pt x="14262100" y="2247900"/>
                      <a:pt x="14249400" y="2247900"/>
                    </a:cubicBezTo>
                    <a:cubicBezTo>
                      <a:pt x="14249400" y="2235200"/>
                      <a:pt x="14236700" y="2235200"/>
                      <a:pt x="14236700" y="2222500"/>
                    </a:cubicBezTo>
                    <a:lnTo>
                      <a:pt x="14312900" y="1409700"/>
                    </a:lnTo>
                    <a:lnTo>
                      <a:pt x="14376400" y="965200"/>
                    </a:lnTo>
                    <a:close/>
                    <a:moveTo>
                      <a:pt x="15989300" y="0"/>
                    </a:moveTo>
                    <a:cubicBezTo>
                      <a:pt x="15875000" y="0"/>
                      <a:pt x="15773400" y="88900"/>
                      <a:pt x="15773400" y="215900"/>
                    </a:cubicBezTo>
                    <a:lnTo>
                      <a:pt x="15773400" y="279400"/>
                    </a:lnTo>
                    <a:cubicBezTo>
                      <a:pt x="15773400" y="393700"/>
                      <a:pt x="15875000" y="495300"/>
                      <a:pt x="15989300" y="495300"/>
                    </a:cubicBezTo>
                    <a:cubicBezTo>
                      <a:pt x="16103600" y="495300"/>
                      <a:pt x="16205200" y="393700"/>
                      <a:pt x="16205200" y="279400"/>
                    </a:cubicBezTo>
                    <a:lnTo>
                      <a:pt x="16205200" y="215900"/>
                    </a:lnTo>
                    <a:cubicBezTo>
                      <a:pt x="16205200" y="88900"/>
                      <a:pt x="16103600" y="0"/>
                      <a:pt x="15989300" y="0"/>
                    </a:cubicBezTo>
                    <a:close/>
                    <a:moveTo>
                      <a:pt x="15773400" y="965200"/>
                    </a:moveTo>
                    <a:cubicBezTo>
                      <a:pt x="15773400" y="965200"/>
                      <a:pt x="15760700" y="952500"/>
                      <a:pt x="15760700" y="965200"/>
                    </a:cubicBezTo>
                    <a:lnTo>
                      <a:pt x="15608300" y="1320800"/>
                    </a:lnTo>
                    <a:cubicBezTo>
                      <a:pt x="15582900" y="1371600"/>
                      <a:pt x="15532100" y="1409700"/>
                      <a:pt x="15468600" y="1409700"/>
                    </a:cubicBezTo>
                    <a:lnTo>
                      <a:pt x="15405100" y="1409700"/>
                    </a:lnTo>
                    <a:cubicBezTo>
                      <a:pt x="15392400" y="1409700"/>
                      <a:pt x="15379700" y="1409700"/>
                      <a:pt x="15379700" y="1397000"/>
                    </a:cubicBezTo>
                    <a:cubicBezTo>
                      <a:pt x="15367000" y="1384300"/>
                      <a:pt x="15367000" y="1371600"/>
                      <a:pt x="15379700" y="1358900"/>
                    </a:cubicBezTo>
                    <a:lnTo>
                      <a:pt x="15570200" y="914400"/>
                    </a:lnTo>
                    <a:lnTo>
                      <a:pt x="15633700" y="736600"/>
                    </a:lnTo>
                    <a:cubicBezTo>
                      <a:pt x="15684500" y="635000"/>
                      <a:pt x="15786100" y="558800"/>
                      <a:pt x="15900400" y="558800"/>
                    </a:cubicBezTo>
                    <a:lnTo>
                      <a:pt x="16078200" y="558800"/>
                    </a:lnTo>
                    <a:cubicBezTo>
                      <a:pt x="16192500" y="558800"/>
                      <a:pt x="16294100" y="635000"/>
                      <a:pt x="16344900" y="736600"/>
                    </a:cubicBezTo>
                    <a:lnTo>
                      <a:pt x="16408400" y="914400"/>
                    </a:lnTo>
                    <a:lnTo>
                      <a:pt x="16598900" y="1358900"/>
                    </a:lnTo>
                    <a:cubicBezTo>
                      <a:pt x="16611600" y="1371600"/>
                      <a:pt x="16611600" y="1384300"/>
                      <a:pt x="16598900" y="1397000"/>
                    </a:cubicBezTo>
                    <a:cubicBezTo>
                      <a:pt x="16598900" y="1409700"/>
                      <a:pt x="16586200" y="1409700"/>
                      <a:pt x="16573500" y="1409700"/>
                    </a:cubicBezTo>
                    <a:lnTo>
                      <a:pt x="16510000" y="1409700"/>
                    </a:lnTo>
                    <a:cubicBezTo>
                      <a:pt x="16446500" y="1409700"/>
                      <a:pt x="16395700" y="1371600"/>
                      <a:pt x="16370300" y="1320800"/>
                    </a:cubicBezTo>
                    <a:lnTo>
                      <a:pt x="16217900" y="965200"/>
                    </a:lnTo>
                    <a:cubicBezTo>
                      <a:pt x="16217900" y="952500"/>
                      <a:pt x="16205200" y="965200"/>
                      <a:pt x="16205200" y="965200"/>
                    </a:cubicBezTo>
                    <a:lnTo>
                      <a:pt x="16268700" y="1409700"/>
                    </a:lnTo>
                    <a:lnTo>
                      <a:pt x="16344900" y="2222500"/>
                    </a:lnTo>
                    <a:cubicBezTo>
                      <a:pt x="16344900" y="2235200"/>
                      <a:pt x="16332200" y="2235200"/>
                      <a:pt x="16332200" y="2247900"/>
                    </a:cubicBezTo>
                    <a:cubicBezTo>
                      <a:pt x="16319500" y="2247900"/>
                      <a:pt x="16319500" y="2260600"/>
                      <a:pt x="16306800" y="2260600"/>
                    </a:cubicBezTo>
                    <a:lnTo>
                      <a:pt x="16256000" y="2260600"/>
                    </a:lnTo>
                    <a:cubicBezTo>
                      <a:pt x="16179800" y="2260600"/>
                      <a:pt x="16116300" y="2209800"/>
                      <a:pt x="16116300" y="2133600"/>
                    </a:cubicBezTo>
                    <a:lnTo>
                      <a:pt x="16002000" y="1447800"/>
                    </a:lnTo>
                    <a:cubicBezTo>
                      <a:pt x="15989300" y="1447800"/>
                      <a:pt x="15989300" y="1447800"/>
                      <a:pt x="15976600" y="1447800"/>
                    </a:cubicBezTo>
                    <a:lnTo>
                      <a:pt x="15862300" y="2133600"/>
                    </a:lnTo>
                    <a:cubicBezTo>
                      <a:pt x="15862300" y="2209800"/>
                      <a:pt x="15798800" y="2260600"/>
                      <a:pt x="15722600" y="2260600"/>
                    </a:cubicBezTo>
                    <a:lnTo>
                      <a:pt x="15671800" y="2260600"/>
                    </a:lnTo>
                    <a:cubicBezTo>
                      <a:pt x="15659100" y="2260600"/>
                      <a:pt x="15659100" y="2247900"/>
                      <a:pt x="15646400" y="2247900"/>
                    </a:cubicBezTo>
                    <a:cubicBezTo>
                      <a:pt x="15646400" y="2235200"/>
                      <a:pt x="15633700" y="2235200"/>
                      <a:pt x="15633700" y="2222500"/>
                    </a:cubicBezTo>
                    <a:lnTo>
                      <a:pt x="15709900" y="1409700"/>
                    </a:lnTo>
                    <a:lnTo>
                      <a:pt x="15773400" y="965200"/>
                    </a:lnTo>
                    <a:close/>
                    <a:moveTo>
                      <a:pt x="17386300" y="0"/>
                    </a:moveTo>
                    <a:cubicBezTo>
                      <a:pt x="17272000" y="0"/>
                      <a:pt x="17170400" y="88900"/>
                      <a:pt x="17170400" y="215900"/>
                    </a:cubicBezTo>
                    <a:lnTo>
                      <a:pt x="17170400" y="279400"/>
                    </a:lnTo>
                    <a:cubicBezTo>
                      <a:pt x="17170400" y="393700"/>
                      <a:pt x="17272000" y="495300"/>
                      <a:pt x="17386300" y="495300"/>
                    </a:cubicBezTo>
                    <a:cubicBezTo>
                      <a:pt x="17500600" y="495300"/>
                      <a:pt x="17602200" y="393700"/>
                      <a:pt x="17602200" y="279400"/>
                    </a:cubicBezTo>
                    <a:lnTo>
                      <a:pt x="17602200" y="215900"/>
                    </a:lnTo>
                    <a:cubicBezTo>
                      <a:pt x="17602200" y="88900"/>
                      <a:pt x="17500600" y="0"/>
                      <a:pt x="17386300" y="0"/>
                    </a:cubicBezTo>
                    <a:close/>
                    <a:moveTo>
                      <a:pt x="17170400" y="965200"/>
                    </a:moveTo>
                    <a:cubicBezTo>
                      <a:pt x="17170400" y="965200"/>
                      <a:pt x="17157700" y="952500"/>
                      <a:pt x="17157700" y="965200"/>
                    </a:cubicBezTo>
                    <a:lnTo>
                      <a:pt x="17005300" y="1320800"/>
                    </a:lnTo>
                    <a:cubicBezTo>
                      <a:pt x="16979900" y="1371600"/>
                      <a:pt x="16929100" y="1409700"/>
                      <a:pt x="16865600" y="1409700"/>
                    </a:cubicBezTo>
                    <a:lnTo>
                      <a:pt x="16802100" y="1409700"/>
                    </a:lnTo>
                    <a:cubicBezTo>
                      <a:pt x="16789400" y="1409700"/>
                      <a:pt x="16776700" y="1409700"/>
                      <a:pt x="16776700" y="1397000"/>
                    </a:cubicBezTo>
                    <a:cubicBezTo>
                      <a:pt x="16764000" y="1384300"/>
                      <a:pt x="16764000" y="1371600"/>
                      <a:pt x="16776700" y="1358900"/>
                    </a:cubicBezTo>
                    <a:lnTo>
                      <a:pt x="16967200" y="914400"/>
                    </a:lnTo>
                    <a:lnTo>
                      <a:pt x="17030700" y="736600"/>
                    </a:lnTo>
                    <a:cubicBezTo>
                      <a:pt x="17081500" y="635000"/>
                      <a:pt x="17183100" y="558800"/>
                      <a:pt x="17297400" y="558800"/>
                    </a:cubicBezTo>
                    <a:lnTo>
                      <a:pt x="17475200" y="558800"/>
                    </a:lnTo>
                    <a:cubicBezTo>
                      <a:pt x="17589500" y="558800"/>
                      <a:pt x="17691100" y="635000"/>
                      <a:pt x="17741900" y="736600"/>
                    </a:cubicBezTo>
                    <a:lnTo>
                      <a:pt x="17805400" y="914400"/>
                    </a:lnTo>
                    <a:lnTo>
                      <a:pt x="17995900" y="1358900"/>
                    </a:lnTo>
                    <a:cubicBezTo>
                      <a:pt x="18008600" y="1371600"/>
                      <a:pt x="18008600" y="1384300"/>
                      <a:pt x="17995900" y="1397000"/>
                    </a:cubicBezTo>
                    <a:cubicBezTo>
                      <a:pt x="17995900" y="1409700"/>
                      <a:pt x="17983200" y="1409700"/>
                      <a:pt x="17970500" y="1409700"/>
                    </a:cubicBezTo>
                    <a:lnTo>
                      <a:pt x="17907000" y="1409700"/>
                    </a:lnTo>
                    <a:cubicBezTo>
                      <a:pt x="17843500" y="1409700"/>
                      <a:pt x="17792700" y="1371600"/>
                      <a:pt x="17767300" y="1320800"/>
                    </a:cubicBezTo>
                    <a:lnTo>
                      <a:pt x="17614900" y="965200"/>
                    </a:lnTo>
                    <a:cubicBezTo>
                      <a:pt x="17614900" y="952500"/>
                      <a:pt x="17602200" y="965200"/>
                      <a:pt x="17602200" y="965200"/>
                    </a:cubicBezTo>
                    <a:lnTo>
                      <a:pt x="17665700" y="1409700"/>
                    </a:lnTo>
                    <a:lnTo>
                      <a:pt x="17741900" y="2222500"/>
                    </a:lnTo>
                    <a:cubicBezTo>
                      <a:pt x="17741900" y="2235200"/>
                      <a:pt x="17729200" y="2235200"/>
                      <a:pt x="17729200" y="2247900"/>
                    </a:cubicBezTo>
                    <a:cubicBezTo>
                      <a:pt x="17716500" y="2247900"/>
                      <a:pt x="17716500" y="2260600"/>
                      <a:pt x="17703800" y="2260600"/>
                    </a:cubicBezTo>
                    <a:lnTo>
                      <a:pt x="17653000" y="2260600"/>
                    </a:lnTo>
                    <a:cubicBezTo>
                      <a:pt x="17576800" y="2260600"/>
                      <a:pt x="17513300" y="2209800"/>
                      <a:pt x="17513300" y="2133600"/>
                    </a:cubicBezTo>
                    <a:lnTo>
                      <a:pt x="17399000" y="1447800"/>
                    </a:lnTo>
                    <a:cubicBezTo>
                      <a:pt x="17386300" y="1447800"/>
                      <a:pt x="17386300" y="1447800"/>
                      <a:pt x="17373600" y="1447800"/>
                    </a:cubicBezTo>
                    <a:lnTo>
                      <a:pt x="17259300" y="2133600"/>
                    </a:lnTo>
                    <a:cubicBezTo>
                      <a:pt x="17259300" y="2209800"/>
                      <a:pt x="17195800" y="2260600"/>
                      <a:pt x="17119600" y="2260600"/>
                    </a:cubicBezTo>
                    <a:lnTo>
                      <a:pt x="17068800" y="2260600"/>
                    </a:lnTo>
                    <a:cubicBezTo>
                      <a:pt x="17056100" y="2260600"/>
                      <a:pt x="17056100" y="2247900"/>
                      <a:pt x="17043400" y="2247900"/>
                    </a:cubicBezTo>
                    <a:cubicBezTo>
                      <a:pt x="17043400" y="2235200"/>
                      <a:pt x="17030700" y="2235200"/>
                      <a:pt x="17030700" y="2222500"/>
                    </a:cubicBezTo>
                    <a:lnTo>
                      <a:pt x="17106900" y="1409700"/>
                    </a:lnTo>
                    <a:lnTo>
                      <a:pt x="17170400" y="965200"/>
                    </a:lnTo>
                    <a:close/>
                    <a:moveTo>
                      <a:pt x="18783300" y="0"/>
                    </a:moveTo>
                    <a:cubicBezTo>
                      <a:pt x="18669000" y="0"/>
                      <a:pt x="18567400" y="88900"/>
                      <a:pt x="18567400" y="215900"/>
                    </a:cubicBezTo>
                    <a:lnTo>
                      <a:pt x="18567400" y="279400"/>
                    </a:lnTo>
                    <a:cubicBezTo>
                      <a:pt x="18567400" y="393700"/>
                      <a:pt x="18669000" y="495300"/>
                      <a:pt x="18783300" y="495300"/>
                    </a:cubicBezTo>
                    <a:cubicBezTo>
                      <a:pt x="18897600" y="495300"/>
                      <a:pt x="18999200" y="393700"/>
                      <a:pt x="18999200" y="279400"/>
                    </a:cubicBezTo>
                    <a:lnTo>
                      <a:pt x="18999200" y="215900"/>
                    </a:lnTo>
                    <a:cubicBezTo>
                      <a:pt x="18999200" y="88900"/>
                      <a:pt x="18897600" y="0"/>
                      <a:pt x="18783300" y="0"/>
                    </a:cubicBezTo>
                    <a:close/>
                    <a:moveTo>
                      <a:pt x="18567400" y="965200"/>
                    </a:moveTo>
                    <a:cubicBezTo>
                      <a:pt x="18567400" y="965200"/>
                      <a:pt x="18554700" y="952500"/>
                      <a:pt x="18554700" y="965200"/>
                    </a:cubicBezTo>
                    <a:lnTo>
                      <a:pt x="18402300" y="1320800"/>
                    </a:lnTo>
                    <a:cubicBezTo>
                      <a:pt x="18376900" y="1371600"/>
                      <a:pt x="18326100" y="1409700"/>
                      <a:pt x="18262600" y="1409700"/>
                    </a:cubicBezTo>
                    <a:lnTo>
                      <a:pt x="18199100" y="1409700"/>
                    </a:lnTo>
                    <a:cubicBezTo>
                      <a:pt x="18186400" y="1409700"/>
                      <a:pt x="18173700" y="1409700"/>
                      <a:pt x="18173700" y="1397000"/>
                    </a:cubicBezTo>
                    <a:cubicBezTo>
                      <a:pt x="18161000" y="1384300"/>
                      <a:pt x="18161000" y="1371600"/>
                      <a:pt x="18173700" y="1358900"/>
                    </a:cubicBezTo>
                    <a:lnTo>
                      <a:pt x="18364200" y="914400"/>
                    </a:lnTo>
                    <a:lnTo>
                      <a:pt x="18427700" y="736600"/>
                    </a:lnTo>
                    <a:cubicBezTo>
                      <a:pt x="18478500" y="635000"/>
                      <a:pt x="18580100" y="558800"/>
                      <a:pt x="18694400" y="558800"/>
                    </a:cubicBezTo>
                    <a:lnTo>
                      <a:pt x="18872200" y="558800"/>
                    </a:lnTo>
                    <a:cubicBezTo>
                      <a:pt x="18986500" y="558800"/>
                      <a:pt x="19088100" y="635000"/>
                      <a:pt x="19138900" y="736600"/>
                    </a:cubicBezTo>
                    <a:lnTo>
                      <a:pt x="19202400" y="914400"/>
                    </a:lnTo>
                    <a:lnTo>
                      <a:pt x="19392900" y="1358900"/>
                    </a:lnTo>
                    <a:cubicBezTo>
                      <a:pt x="19405600" y="1371600"/>
                      <a:pt x="19405600" y="1384300"/>
                      <a:pt x="19392900" y="1397000"/>
                    </a:cubicBezTo>
                    <a:cubicBezTo>
                      <a:pt x="19392900" y="1409700"/>
                      <a:pt x="19380200" y="1409700"/>
                      <a:pt x="19367500" y="1409700"/>
                    </a:cubicBezTo>
                    <a:lnTo>
                      <a:pt x="19304000" y="1409700"/>
                    </a:lnTo>
                    <a:cubicBezTo>
                      <a:pt x="19240500" y="1409700"/>
                      <a:pt x="19189700" y="1371600"/>
                      <a:pt x="19164300" y="1320800"/>
                    </a:cubicBezTo>
                    <a:lnTo>
                      <a:pt x="19011900" y="965200"/>
                    </a:lnTo>
                    <a:cubicBezTo>
                      <a:pt x="19011900" y="952500"/>
                      <a:pt x="18999200" y="965200"/>
                      <a:pt x="18999200" y="965200"/>
                    </a:cubicBezTo>
                    <a:lnTo>
                      <a:pt x="19062700" y="1409700"/>
                    </a:lnTo>
                    <a:lnTo>
                      <a:pt x="19138900" y="2222500"/>
                    </a:lnTo>
                    <a:cubicBezTo>
                      <a:pt x="19138900" y="2235200"/>
                      <a:pt x="19126200" y="2235200"/>
                      <a:pt x="19126200" y="2247900"/>
                    </a:cubicBezTo>
                    <a:cubicBezTo>
                      <a:pt x="19113500" y="2247900"/>
                      <a:pt x="19113500" y="2260600"/>
                      <a:pt x="19100800" y="2260600"/>
                    </a:cubicBezTo>
                    <a:lnTo>
                      <a:pt x="19050000" y="2260600"/>
                    </a:lnTo>
                    <a:cubicBezTo>
                      <a:pt x="18973800" y="2260600"/>
                      <a:pt x="18910300" y="2209800"/>
                      <a:pt x="18910300" y="2133600"/>
                    </a:cubicBezTo>
                    <a:lnTo>
                      <a:pt x="18796000" y="1447800"/>
                    </a:lnTo>
                    <a:cubicBezTo>
                      <a:pt x="18783300" y="1447800"/>
                      <a:pt x="18783300" y="1447800"/>
                      <a:pt x="18770600" y="1447800"/>
                    </a:cubicBezTo>
                    <a:lnTo>
                      <a:pt x="18656300" y="2133600"/>
                    </a:lnTo>
                    <a:cubicBezTo>
                      <a:pt x="18656300" y="2209800"/>
                      <a:pt x="18592800" y="2260600"/>
                      <a:pt x="18516600" y="2260600"/>
                    </a:cubicBezTo>
                    <a:lnTo>
                      <a:pt x="18465800" y="2260600"/>
                    </a:lnTo>
                    <a:cubicBezTo>
                      <a:pt x="18453100" y="2260600"/>
                      <a:pt x="18453100" y="2247900"/>
                      <a:pt x="18440400" y="2247900"/>
                    </a:cubicBezTo>
                    <a:cubicBezTo>
                      <a:pt x="18440400" y="2235200"/>
                      <a:pt x="18427700" y="2235200"/>
                      <a:pt x="18427700" y="2222500"/>
                    </a:cubicBezTo>
                    <a:lnTo>
                      <a:pt x="18503900" y="1409700"/>
                    </a:lnTo>
                    <a:lnTo>
                      <a:pt x="18567400" y="965200"/>
                    </a:lnTo>
                    <a:close/>
                    <a:moveTo>
                      <a:pt x="20180300" y="0"/>
                    </a:moveTo>
                    <a:cubicBezTo>
                      <a:pt x="20066000" y="0"/>
                      <a:pt x="19964400" y="88900"/>
                      <a:pt x="19964400" y="215900"/>
                    </a:cubicBezTo>
                    <a:lnTo>
                      <a:pt x="19964400" y="279400"/>
                    </a:lnTo>
                    <a:cubicBezTo>
                      <a:pt x="19964400" y="393700"/>
                      <a:pt x="20066000" y="495300"/>
                      <a:pt x="20180300" y="495300"/>
                    </a:cubicBezTo>
                    <a:cubicBezTo>
                      <a:pt x="20294600" y="495300"/>
                      <a:pt x="20396200" y="393700"/>
                      <a:pt x="20396200" y="279400"/>
                    </a:cubicBezTo>
                    <a:lnTo>
                      <a:pt x="20396200" y="215900"/>
                    </a:lnTo>
                    <a:cubicBezTo>
                      <a:pt x="20396200" y="88900"/>
                      <a:pt x="20294600" y="0"/>
                      <a:pt x="20180300" y="0"/>
                    </a:cubicBezTo>
                    <a:close/>
                    <a:moveTo>
                      <a:pt x="19964400" y="965200"/>
                    </a:moveTo>
                    <a:cubicBezTo>
                      <a:pt x="19964400" y="965200"/>
                      <a:pt x="19951700" y="952500"/>
                      <a:pt x="19951700" y="965200"/>
                    </a:cubicBezTo>
                    <a:lnTo>
                      <a:pt x="19799300" y="1320800"/>
                    </a:lnTo>
                    <a:cubicBezTo>
                      <a:pt x="19773900" y="1371600"/>
                      <a:pt x="19723100" y="1409700"/>
                      <a:pt x="19659600" y="1409700"/>
                    </a:cubicBezTo>
                    <a:lnTo>
                      <a:pt x="19596100" y="1409700"/>
                    </a:lnTo>
                    <a:cubicBezTo>
                      <a:pt x="19583400" y="1409700"/>
                      <a:pt x="19570700" y="1409700"/>
                      <a:pt x="19570700" y="1397000"/>
                    </a:cubicBezTo>
                    <a:cubicBezTo>
                      <a:pt x="19558000" y="1384300"/>
                      <a:pt x="19558000" y="1371600"/>
                      <a:pt x="19570700" y="1358900"/>
                    </a:cubicBezTo>
                    <a:lnTo>
                      <a:pt x="19761200" y="914400"/>
                    </a:lnTo>
                    <a:lnTo>
                      <a:pt x="19824700" y="736600"/>
                    </a:lnTo>
                    <a:cubicBezTo>
                      <a:pt x="19875500" y="635000"/>
                      <a:pt x="19977100" y="558800"/>
                      <a:pt x="20091400" y="558800"/>
                    </a:cubicBezTo>
                    <a:lnTo>
                      <a:pt x="20269200" y="558800"/>
                    </a:lnTo>
                    <a:cubicBezTo>
                      <a:pt x="20383500" y="558800"/>
                      <a:pt x="20485100" y="635000"/>
                      <a:pt x="20535900" y="736600"/>
                    </a:cubicBezTo>
                    <a:lnTo>
                      <a:pt x="20599400" y="914400"/>
                    </a:lnTo>
                    <a:lnTo>
                      <a:pt x="20789900" y="1358900"/>
                    </a:lnTo>
                    <a:cubicBezTo>
                      <a:pt x="20802600" y="1371600"/>
                      <a:pt x="20802600" y="1384300"/>
                      <a:pt x="20789900" y="1397000"/>
                    </a:cubicBezTo>
                    <a:cubicBezTo>
                      <a:pt x="20789900" y="1409700"/>
                      <a:pt x="20777200" y="1409700"/>
                      <a:pt x="20764500" y="1409700"/>
                    </a:cubicBezTo>
                    <a:lnTo>
                      <a:pt x="20701000" y="1409700"/>
                    </a:lnTo>
                    <a:cubicBezTo>
                      <a:pt x="20637500" y="1409700"/>
                      <a:pt x="20586700" y="1371600"/>
                      <a:pt x="20561300" y="1320800"/>
                    </a:cubicBezTo>
                    <a:lnTo>
                      <a:pt x="20408900" y="965200"/>
                    </a:lnTo>
                    <a:cubicBezTo>
                      <a:pt x="20408900" y="952500"/>
                      <a:pt x="20396200" y="965200"/>
                      <a:pt x="20396200" y="965200"/>
                    </a:cubicBezTo>
                    <a:lnTo>
                      <a:pt x="20459700" y="1409700"/>
                    </a:lnTo>
                    <a:lnTo>
                      <a:pt x="20535900" y="2222500"/>
                    </a:lnTo>
                    <a:cubicBezTo>
                      <a:pt x="20535900" y="2235200"/>
                      <a:pt x="20523200" y="2235200"/>
                      <a:pt x="20523200" y="2247900"/>
                    </a:cubicBezTo>
                    <a:cubicBezTo>
                      <a:pt x="20510500" y="2247900"/>
                      <a:pt x="20510500" y="2260600"/>
                      <a:pt x="20497800" y="2260600"/>
                    </a:cubicBezTo>
                    <a:lnTo>
                      <a:pt x="20447000" y="2260600"/>
                    </a:lnTo>
                    <a:cubicBezTo>
                      <a:pt x="20370800" y="2260600"/>
                      <a:pt x="20307300" y="2209800"/>
                      <a:pt x="20307300" y="2133600"/>
                    </a:cubicBezTo>
                    <a:lnTo>
                      <a:pt x="20193000" y="1447800"/>
                    </a:lnTo>
                    <a:cubicBezTo>
                      <a:pt x="20180300" y="1447800"/>
                      <a:pt x="20180300" y="1447800"/>
                      <a:pt x="20167600" y="1447800"/>
                    </a:cubicBezTo>
                    <a:lnTo>
                      <a:pt x="20053300" y="2133600"/>
                    </a:lnTo>
                    <a:cubicBezTo>
                      <a:pt x="20053300" y="2209800"/>
                      <a:pt x="19989800" y="2260600"/>
                      <a:pt x="19913600" y="2260600"/>
                    </a:cubicBezTo>
                    <a:lnTo>
                      <a:pt x="19862800" y="2260600"/>
                    </a:lnTo>
                    <a:cubicBezTo>
                      <a:pt x="19850100" y="2260600"/>
                      <a:pt x="19850100" y="2247900"/>
                      <a:pt x="19837400" y="2247900"/>
                    </a:cubicBezTo>
                    <a:cubicBezTo>
                      <a:pt x="19837400" y="2235200"/>
                      <a:pt x="19824700" y="2235200"/>
                      <a:pt x="19824700" y="2222500"/>
                    </a:cubicBezTo>
                    <a:lnTo>
                      <a:pt x="19900900" y="1409700"/>
                    </a:lnTo>
                    <a:lnTo>
                      <a:pt x="19964400" y="965200"/>
                    </a:lnTo>
                    <a:close/>
                    <a:moveTo>
                      <a:pt x="622300" y="2387600"/>
                    </a:moveTo>
                    <a:cubicBezTo>
                      <a:pt x="508000" y="2387600"/>
                      <a:pt x="406400" y="2476500"/>
                      <a:pt x="406400" y="2603500"/>
                    </a:cubicBezTo>
                    <a:lnTo>
                      <a:pt x="406400" y="2667000"/>
                    </a:lnTo>
                    <a:cubicBezTo>
                      <a:pt x="406400" y="2781300"/>
                      <a:pt x="508000" y="2882900"/>
                      <a:pt x="622300" y="2882900"/>
                    </a:cubicBezTo>
                    <a:cubicBezTo>
                      <a:pt x="736600" y="2882900"/>
                      <a:pt x="838200" y="2781300"/>
                      <a:pt x="838200" y="2667000"/>
                    </a:cubicBezTo>
                    <a:lnTo>
                      <a:pt x="838200" y="2603500"/>
                    </a:lnTo>
                    <a:cubicBezTo>
                      <a:pt x="838200" y="2476500"/>
                      <a:pt x="736600" y="2387600"/>
                      <a:pt x="622300" y="2387600"/>
                    </a:cubicBezTo>
                    <a:close/>
                    <a:moveTo>
                      <a:pt x="406400" y="3352800"/>
                    </a:moveTo>
                    <a:cubicBezTo>
                      <a:pt x="406400" y="3352800"/>
                      <a:pt x="393700" y="3340100"/>
                      <a:pt x="393700" y="3352800"/>
                    </a:cubicBezTo>
                    <a:lnTo>
                      <a:pt x="241300" y="3708400"/>
                    </a:lnTo>
                    <a:cubicBezTo>
                      <a:pt x="215900" y="3759200"/>
                      <a:pt x="165100" y="3797300"/>
                      <a:pt x="101600" y="3797300"/>
                    </a:cubicBezTo>
                    <a:lnTo>
                      <a:pt x="38100" y="3797300"/>
                    </a:lnTo>
                    <a:cubicBezTo>
                      <a:pt x="25400" y="3797300"/>
                      <a:pt x="12700" y="3797300"/>
                      <a:pt x="12700" y="3784600"/>
                    </a:cubicBezTo>
                    <a:cubicBezTo>
                      <a:pt x="0" y="3771900"/>
                      <a:pt x="0" y="3759200"/>
                      <a:pt x="12700" y="3746500"/>
                    </a:cubicBezTo>
                    <a:lnTo>
                      <a:pt x="203200" y="3302000"/>
                    </a:lnTo>
                    <a:lnTo>
                      <a:pt x="266700" y="3124200"/>
                    </a:lnTo>
                    <a:cubicBezTo>
                      <a:pt x="317500" y="3022600"/>
                      <a:pt x="419100" y="2946400"/>
                      <a:pt x="533400" y="2946400"/>
                    </a:cubicBezTo>
                    <a:lnTo>
                      <a:pt x="711200" y="2946400"/>
                    </a:lnTo>
                    <a:cubicBezTo>
                      <a:pt x="825500" y="2946400"/>
                      <a:pt x="927100" y="3022600"/>
                      <a:pt x="977900" y="3124200"/>
                    </a:cubicBezTo>
                    <a:lnTo>
                      <a:pt x="1041400" y="3302000"/>
                    </a:lnTo>
                    <a:lnTo>
                      <a:pt x="1231900" y="3746500"/>
                    </a:lnTo>
                    <a:cubicBezTo>
                      <a:pt x="1244600" y="3759200"/>
                      <a:pt x="1244600" y="3771900"/>
                      <a:pt x="1231900" y="3784600"/>
                    </a:cubicBezTo>
                    <a:cubicBezTo>
                      <a:pt x="1231900" y="3797300"/>
                      <a:pt x="1219200" y="3797300"/>
                      <a:pt x="1206500" y="3797300"/>
                    </a:cubicBezTo>
                    <a:lnTo>
                      <a:pt x="1143000" y="3797300"/>
                    </a:lnTo>
                    <a:cubicBezTo>
                      <a:pt x="1079500" y="3797300"/>
                      <a:pt x="1028700" y="3759200"/>
                      <a:pt x="1003300" y="3708400"/>
                    </a:cubicBezTo>
                    <a:lnTo>
                      <a:pt x="850900" y="3352800"/>
                    </a:lnTo>
                    <a:cubicBezTo>
                      <a:pt x="850900" y="3340100"/>
                      <a:pt x="838200" y="3352800"/>
                      <a:pt x="838200" y="3352800"/>
                    </a:cubicBezTo>
                    <a:lnTo>
                      <a:pt x="901700" y="3797300"/>
                    </a:lnTo>
                    <a:lnTo>
                      <a:pt x="977900" y="4610100"/>
                    </a:lnTo>
                    <a:cubicBezTo>
                      <a:pt x="977900" y="4622800"/>
                      <a:pt x="965200" y="4622800"/>
                      <a:pt x="965200" y="4635500"/>
                    </a:cubicBezTo>
                    <a:cubicBezTo>
                      <a:pt x="952500" y="4635500"/>
                      <a:pt x="952500" y="4648200"/>
                      <a:pt x="939800" y="4648200"/>
                    </a:cubicBezTo>
                    <a:lnTo>
                      <a:pt x="889000" y="4648200"/>
                    </a:lnTo>
                    <a:cubicBezTo>
                      <a:pt x="812800" y="4648200"/>
                      <a:pt x="749300" y="4597400"/>
                      <a:pt x="749300" y="4521200"/>
                    </a:cubicBezTo>
                    <a:lnTo>
                      <a:pt x="635000" y="3835400"/>
                    </a:lnTo>
                    <a:cubicBezTo>
                      <a:pt x="622300" y="3835400"/>
                      <a:pt x="622300" y="3835400"/>
                      <a:pt x="609600" y="3835400"/>
                    </a:cubicBezTo>
                    <a:lnTo>
                      <a:pt x="495300" y="4521200"/>
                    </a:lnTo>
                    <a:cubicBezTo>
                      <a:pt x="495300" y="4597400"/>
                      <a:pt x="431800" y="4648200"/>
                      <a:pt x="355600" y="4648200"/>
                    </a:cubicBezTo>
                    <a:lnTo>
                      <a:pt x="304800" y="4648200"/>
                    </a:lnTo>
                    <a:cubicBezTo>
                      <a:pt x="292100" y="4648200"/>
                      <a:pt x="292100" y="4635500"/>
                      <a:pt x="279400" y="4635500"/>
                    </a:cubicBezTo>
                    <a:cubicBezTo>
                      <a:pt x="279400" y="4622800"/>
                      <a:pt x="266700" y="4622800"/>
                      <a:pt x="266700" y="4610100"/>
                    </a:cubicBezTo>
                    <a:lnTo>
                      <a:pt x="342900" y="3797300"/>
                    </a:lnTo>
                    <a:lnTo>
                      <a:pt x="406400" y="3352800"/>
                    </a:lnTo>
                    <a:close/>
                    <a:moveTo>
                      <a:pt x="2019300" y="2387600"/>
                    </a:moveTo>
                    <a:cubicBezTo>
                      <a:pt x="1905000" y="2387600"/>
                      <a:pt x="1803400" y="2476500"/>
                      <a:pt x="1803400" y="2603500"/>
                    </a:cubicBezTo>
                    <a:lnTo>
                      <a:pt x="1803400" y="2667000"/>
                    </a:lnTo>
                    <a:cubicBezTo>
                      <a:pt x="1803400" y="2781300"/>
                      <a:pt x="1905000" y="2882900"/>
                      <a:pt x="2019300" y="2882900"/>
                    </a:cubicBezTo>
                    <a:cubicBezTo>
                      <a:pt x="2133600" y="2882900"/>
                      <a:pt x="2235200" y="2781300"/>
                      <a:pt x="2235200" y="2667000"/>
                    </a:cubicBezTo>
                    <a:lnTo>
                      <a:pt x="2235200" y="2603500"/>
                    </a:lnTo>
                    <a:cubicBezTo>
                      <a:pt x="2235200" y="2476500"/>
                      <a:pt x="2133600" y="2387600"/>
                      <a:pt x="2019300" y="2387600"/>
                    </a:cubicBezTo>
                    <a:close/>
                    <a:moveTo>
                      <a:pt x="1803400" y="3352800"/>
                    </a:moveTo>
                    <a:cubicBezTo>
                      <a:pt x="1803400" y="3352800"/>
                      <a:pt x="1790700" y="3340100"/>
                      <a:pt x="1790700" y="3352800"/>
                    </a:cubicBezTo>
                    <a:lnTo>
                      <a:pt x="1638300" y="3708400"/>
                    </a:lnTo>
                    <a:cubicBezTo>
                      <a:pt x="1612900" y="3759200"/>
                      <a:pt x="1562100" y="3797300"/>
                      <a:pt x="1498600" y="3797300"/>
                    </a:cubicBezTo>
                    <a:lnTo>
                      <a:pt x="1435100" y="3797300"/>
                    </a:lnTo>
                    <a:cubicBezTo>
                      <a:pt x="1422400" y="3797300"/>
                      <a:pt x="1409700" y="3797300"/>
                      <a:pt x="1409700" y="3784600"/>
                    </a:cubicBezTo>
                    <a:cubicBezTo>
                      <a:pt x="1397000" y="3771900"/>
                      <a:pt x="1397000" y="3759200"/>
                      <a:pt x="1409700" y="3746500"/>
                    </a:cubicBezTo>
                    <a:lnTo>
                      <a:pt x="1600200" y="3302000"/>
                    </a:lnTo>
                    <a:lnTo>
                      <a:pt x="1663700" y="3124200"/>
                    </a:lnTo>
                    <a:cubicBezTo>
                      <a:pt x="1714500" y="3022600"/>
                      <a:pt x="1816100" y="2946400"/>
                      <a:pt x="1930400" y="2946400"/>
                    </a:cubicBezTo>
                    <a:lnTo>
                      <a:pt x="2108200" y="2946400"/>
                    </a:lnTo>
                    <a:cubicBezTo>
                      <a:pt x="2222500" y="2946400"/>
                      <a:pt x="2324100" y="3022600"/>
                      <a:pt x="2374900" y="3124200"/>
                    </a:cubicBezTo>
                    <a:lnTo>
                      <a:pt x="2438400" y="3302000"/>
                    </a:lnTo>
                    <a:lnTo>
                      <a:pt x="2628900" y="3746500"/>
                    </a:lnTo>
                    <a:cubicBezTo>
                      <a:pt x="2641600" y="3759200"/>
                      <a:pt x="2641600" y="3771900"/>
                      <a:pt x="2628900" y="3784600"/>
                    </a:cubicBezTo>
                    <a:cubicBezTo>
                      <a:pt x="2628900" y="3797300"/>
                      <a:pt x="2616200" y="3797300"/>
                      <a:pt x="2603500" y="3797300"/>
                    </a:cubicBezTo>
                    <a:lnTo>
                      <a:pt x="2540000" y="3797300"/>
                    </a:lnTo>
                    <a:cubicBezTo>
                      <a:pt x="2476500" y="3797300"/>
                      <a:pt x="2425700" y="3759200"/>
                      <a:pt x="2400300" y="3708400"/>
                    </a:cubicBezTo>
                    <a:lnTo>
                      <a:pt x="2247900" y="3352800"/>
                    </a:lnTo>
                    <a:cubicBezTo>
                      <a:pt x="2247900" y="3340100"/>
                      <a:pt x="2235200" y="3352800"/>
                      <a:pt x="2235200" y="3352800"/>
                    </a:cubicBezTo>
                    <a:lnTo>
                      <a:pt x="2298700" y="3797300"/>
                    </a:lnTo>
                    <a:lnTo>
                      <a:pt x="2374900" y="4610100"/>
                    </a:lnTo>
                    <a:cubicBezTo>
                      <a:pt x="2374900" y="4622800"/>
                      <a:pt x="2362200" y="4622800"/>
                      <a:pt x="2362200" y="4635500"/>
                    </a:cubicBezTo>
                    <a:cubicBezTo>
                      <a:pt x="2349500" y="4635500"/>
                      <a:pt x="2349500" y="4648200"/>
                      <a:pt x="2336800" y="4648200"/>
                    </a:cubicBezTo>
                    <a:lnTo>
                      <a:pt x="2286000" y="4648200"/>
                    </a:lnTo>
                    <a:cubicBezTo>
                      <a:pt x="2209800" y="4648200"/>
                      <a:pt x="2146300" y="4597400"/>
                      <a:pt x="2146300" y="4521200"/>
                    </a:cubicBezTo>
                    <a:lnTo>
                      <a:pt x="2032000" y="3835400"/>
                    </a:lnTo>
                    <a:cubicBezTo>
                      <a:pt x="2019300" y="3835400"/>
                      <a:pt x="2019300" y="3835400"/>
                      <a:pt x="2006600" y="3835400"/>
                    </a:cubicBezTo>
                    <a:lnTo>
                      <a:pt x="1892300" y="4521200"/>
                    </a:lnTo>
                    <a:cubicBezTo>
                      <a:pt x="1892300" y="4597400"/>
                      <a:pt x="1828800" y="4648200"/>
                      <a:pt x="1752600" y="4648200"/>
                    </a:cubicBezTo>
                    <a:lnTo>
                      <a:pt x="1701800" y="4648200"/>
                    </a:lnTo>
                    <a:cubicBezTo>
                      <a:pt x="1689100" y="4648200"/>
                      <a:pt x="1689100" y="4635500"/>
                      <a:pt x="1676400" y="4635500"/>
                    </a:cubicBezTo>
                    <a:cubicBezTo>
                      <a:pt x="1676400" y="4622800"/>
                      <a:pt x="1663700" y="4622800"/>
                      <a:pt x="1663700" y="4610100"/>
                    </a:cubicBezTo>
                    <a:lnTo>
                      <a:pt x="1739900" y="3797300"/>
                    </a:lnTo>
                    <a:lnTo>
                      <a:pt x="1803400" y="3352800"/>
                    </a:lnTo>
                    <a:close/>
                    <a:moveTo>
                      <a:pt x="3416300" y="2387600"/>
                    </a:moveTo>
                    <a:cubicBezTo>
                      <a:pt x="3302000" y="2387600"/>
                      <a:pt x="3200400" y="2476500"/>
                      <a:pt x="3200400" y="2603500"/>
                    </a:cubicBezTo>
                    <a:lnTo>
                      <a:pt x="3200400" y="2667000"/>
                    </a:lnTo>
                    <a:cubicBezTo>
                      <a:pt x="3200400" y="2781300"/>
                      <a:pt x="3302000" y="2882900"/>
                      <a:pt x="3416300" y="2882900"/>
                    </a:cubicBezTo>
                    <a:cubicBezTo>
                      <a:pt x="3530600" y="2882900"/>
                      <a:pt x="3632200" y="2781300"/>
                      <a:pt x="3632200" y="2667000"/>
                    </a:cubicBezTo>
                    <a:lnTo>
                      <a:pt x="3632200" y="2603500"/>
                    </a:lnTo>
                    <a:cubicBezTo>
                      <a:pt x="3632200" y="2476500"/>
                      <a:pt x="3530600" y="2387600"/>
                      <a:pt x="3416300" y="2387600"/>
                    </a:cubicBezTo>
                    <a:close/>
                    <a:moveTo>
                      <a:pt x="3200400" y="3352800"/>
                    </a:moveTo>
                    <a:cubicBezTo>
                      <a:pt x="3200400" y="3352800"/>
                      <a:pt x="3187700" y="3340100"/>
                      <a:pt x="3187700" y="3352800"/>
                    </a:cubicBezTo>
                    <a:lnTo>
                      <a:pt x="3035300" y="3708400"/>
                    </a:lnTo>
                    <a:cubicBezTo>
                      <a:pt x="3009900" y="3759200"/>
                      <a:pt x="2959100" y="3797300"/>
                      <a:pt x="2895600" y="3797300"/>
                    </a:cubicBezTo>
                    <a:lnTo>
                      <a:pt x="2832100" y="3797300"/>
                    </a:lnTo>
                    <a:cubicBezTo>
                      <a:pt x="2819400" y="3797300"/>
                      <a:pt x="2806700" y="3797300"/>
                      <a:pt x="2806700" y="3784600"/>
                    </a:cubicBezTo>
                    <a:cubicBezTo>
                      <a:pt x="2794000" y="3771900"/>
                      <a:pt x="2794000" y="3759200"/>
                      <a:pt x="2806700" y="3746500"/>
                    </a:cubicBezTo>
                    <a:lnTo>
                      <a:pt x="2997200" y="3302000"/>
                    </a:lnTo>
                    <a:lnTo>
                      <a:pt x="3060700" y="3124200"/>
                    </a:lnTo>
                    <a:cubicBezTo>
                      <a:pt x="3111500" y="3022600"/>
                      <a:pt x="3213100" y="2946400"/>
                      <a:pt x="3327400" y="2946400"/>
                    </a:cubicBezTo>
                    <a:lnTo>
                      <a:pt x="3505200" y="2946400"/>
                    </a:lnTo>
                    <a:cubicBezTo>
                      <a:pt x="3619500" y="2946400"/>
                      <a:pt x="3721100" y="3022600"/>
                      <a:pt x="3771900" y="3124200"/>
                    </a:cubicBezTo>
                    <a:lnTo>
                      <a:pt x="3835400" y="3302000"/>
                    </a:lnTo>
                    <a:lnTo>
                      <a:pt x="4025900" y="3746500"/>
                    </a:lnTo>
                    <a:cubicBezTo>
                      <a:pt x="4038600" y="3759200"/>
                      <a:pt x="4038600" y="3771900"/>
                      <a:pt x="4025900" y="3784600"/>
                    </a:cubicBezTo>
                    <a:cubicBezTo>
                      <a:pt x="4025900" y="3797300"/>
                      <a:pt x="4013200" y="3797300"/>
                      <a:pt x="4000500" y="3797300"/>
                    </a:cubicBezTo>
                    <a:lnTo>
                      <a:pt x="3937000" y="3797300"/>
                    </a:lnTo>
                    <a:cubicBezTo>
                      <a:pt x="3873500" y="3797300"/>
                      <a:pt x="3822700" y="3759200"/>
                      <a:pt x="3797300" y="3708400"/>
                    </a:cubicBezTo>
                    <a:lnTo>
                      <a:pt x="3644900" y="3352800"/>
                    </a:lnTo>
                    <a:cubicBezTo>
                      <a:pt x="3644900" y="3340100"/>
                      <a:pt x="3632200" y="3352800"/>
                      <a:pt x="3632200" y="3352800"/>
                    </a:cubicBezTo>
                    <a:lnTo>
                      <a:pt x="3695700" y="3797300"/>
                    </a:lnTo>
                    <a:lnTo>
                      <a:pt x="3771900" y="4610100"/>
                    </a:lnTo>
                    <a:cubicBezTo>
                      <a:pt x="3771900" y="4622800"/>
                      <a:pt x="3759200" y="4622800"/>
                      <a:pt x="3759200" y="4635500"/>
                    </a:cubicBezTo>
                    <a:cubicBezTo>
                      <a:pt x="3746500" y="4635500"/>
                      <a:pt x="3746500" y="4648200"/>
                      <a:pt x="3733800" y="4648200"/>
                    </a:cubicBezTo>
                    <a:lnTo>
                      <a:pt x="3683000" y="4648200"/>
                    </a:lnTo>
                    <a:cubicBezTo>
                      <a:pt x="3606800" y="4648200"/>
                      <a:pt x="3543300" y="4597400"/>
                      <a:pt x="3543300" y="4521200"/>
                    </a:cubicBezTo>
                    <a:lnTo>
                      <a:pt x="3429000" y="3835400"/>
                    </a:lnTo>
                    <a:cubicBezTo>
                      <a:pt x="3416300" y="3835400"/>
                      <a:pt x="3416300" y="3835400"/>
                      <a:pt x="3403600" y="3835400"/>
                    </a:cubicBezTo>
                    <a:lnTo>
                      <a:pt x="3289300" y="4521200"/>
                    </a:lnTo>
                    <a:cubicBezTo>
                      <a:pt x="3289300" y="4597400"/>
                      <a:pt x="3225800" y="4648200"/>
                      <a:pt x="3149600" y="4648200"/>
                    </a:cubicBezTo>
                    <a:lnTo>
                      <a:pt x="3098800" y="4648200"/>
                    </a:lnTo>
                    <a:cubicBezTo>
                      <a:pt x="3086100" y="4648200"/>
                      <a:pt x="3086100" y="4635500"/>
                      <a:pt x="3073400" y="4635500"/>
                    </a:cubicBezTo>
                    <a:cubicBezTo>
                      <a:pt x="3073400" y="4622800"/>
                      <a:pt x="3060700" y="4622800"/>
                      <a:pt x="3060700" y="4610100"/>
                    </a:cubicBezTo>
                    <a:lnTo>
                      <a:pt x="3136900" y="3797300"/>
                    </a:lnTo>
                    <a:lnTo>
                      <a:pt x="3200400" y="3352800"/>
                    </a:lnTo>
                    <a:close/>
                    <a:moveTo>
                      <a:pt x="4813300" y="2387600"/>
                    </a:moveTo>
                    <a:cubicBezTo>
                      <a:pt x="4699000" y="2387600"/>
                      <a:pt x="4597400" y="2476500"/>
                      <a:pt x="4597400" y="2603500"/>
                    </a:cubicBezTo>
                    <a:lnTo>
                      <a:pt x="4597400" y="2667000"/>
                    </a:lnTo>
                    <a:cubicBezTo>
                      <a:pt x="4597400" y="2781300"/>
                      <a:pt x="4699000" y="2882900"/>
                      <a:pt x="4813300" y="2882900"/>
                    </a:cubicBezTo>
                    <a:cubicBezTo>
                      <a:pt x="4927600" y="2882900"/>
                      <a:pt x="5029200" y="2781300"/>
                      <a:pt x="5029200" y="2667000"/>
                    </a:cubicBezTo>
                    <a:lnTo>
                      <a:pt x="5029200" y="2603500"/>
                    </a:lnTo>
                    <a:cubicBezTo>
                      <a:pt x="5029200" y="2476500"/>
                      <a:pt x="4927600" y="2387600"/>
                      <a:pt x="4813300" y="2387600"/>
                    </a:cubicBezTo>
                    <a:close/>
                    <a:moveTo>
                      <a:pt x="4597400" y="3352800"/>
                    </a:moveTo>
                    <a:cubicBezTo>
                      <a:pt x="4597400" y="3352800"/>
                      <a:pt x="4584700" y="3340100"/>
                      <a:pt x="4584700" y="3352800"/>
                    </a:cubicBezTo>
                    <a:lnTo>
                      <a:pt x="4432300" y="3708400"/>
                    </a:lnTo>
                    <a:cubicBezTo>
                      <a:pt x="4406900" y="3759200"/>
                      <a:pt x="4356100" y="3797300"/>
                      <a:pt x="4292600" y="3797300"/>
                    </a:cubicBezTo>
                    <a:lnTo>
                      <a:pt x="4229100" y="3797300"/>
                    </a:lnTo>
                    <a:cubicBezTo>
                      <a:pt x="4216400" y="3797300"/>
                      <a:pt x="4203700" y="3797300"/>
                      <a:pt x="4203700" y="3784600"/>
                    </a:cubicBezTo>
                    <a:cubicBezTo>
                      <a:pt x="4191000" y="3771900"/>
                      <a:pt x="4191000" y="3759200"/>
                      <a:pt x="4203700" y="3746500"/>
                    </a:cubicBezTo>
                    <a:lnTo>
                      <a:pt x="4394200" y="3302000"/>
                    </a:lnTo>
                    <a:lnTo>
                      <a:pt x="4457700" y="3124200"/>
                    </a:lnTo>
                    <a:cubicBezTo>
                      <a:pt x="4508500" y="3022600"/>
                      <a:pt x="4610100" y="2946400"/>
                      <a:pt x="4724400" y="2946400"/>
                    </a:cubicBezTo>
                    <a:lnTo>
                      <a:pt x="4902200" y="2946400"/>
                    </a:lnTo>
                    <a:cubicBezTo>
                      <a:pt x="5016500" y="2946400"/>
                      <a:pt x="5118100" y="3022600"/>
                      <a:pt x="5168900" y="3124200"/>
                    </a:cubicBezTo>
                    <a:lnTo>
                      <a:pt x="5232400" y="3302000"/>
                    </a:lnTo>
                    <a:lnTo>
                      <a:pt x="5422900" y="3746500"/>
                    </a:lnTo>
                    <a:cubicBezTo>
                      <a:pt x="5435600" y="3759200"/>
                      <a:pt x="5435600" y="3771900"/>
                      <a:pt x="5422900" y="3784600"/>
                    </a:cubicBezTo>
                    <a:cubicBezTo>
                      <a:pt x="5422900" y="3797300"/>
                      <a:pt x="5410200" y="3797300"/>
                      <a:pt x="5397500" y="3797300"/>
                    </a:cubicBezTo>
                    <a:lnTo>
                      <a:pt x="5334000" y="3797300"/>
                    </a:lnTo>
                    <a:cubicBezTo>
                      <a:pt x="5270500" y="3797300"/>
                      <a:pt x="5219700" y="3759200"/>
                      <a:pt x="5194300" y="3708400"/>
                    </a:cubicBezTo>
                    <a:lnTo>
                      <a:pt x="5041900" y="3352800"/>
                    </a:lnTo>
                    <a:cubicBezTo>
                      <a:pt x="5041900" y="3340100"/>
                      <a:pt x="5029200" y="3352800"/>
                      <a:pt x="5029200" y="3352800"/>
                    </a:cubicBezTo>
                    <a:lnTo>
                      <a:pt x="5092700" y="3797300"/>
                    </a:lnTo>
                    <a:lnTo>
                      <a:pt x="5168900" y="4610100"/>
                    </a:lnTo>
                    <a:cubicBezTo>
                      <a:pt x="5168900" y="4622800"/>
                      <a:pt x="5156200" y="4622800"/>
                      <a:pt x="5156200" y="4635500"/>
                    </a:cubicBezTo>
                    <a:cubicBezTo>
                      <a:pt x="5143500" y="4635500"/>
                      <a:pt x="5143500" y="4648200"/>
                      <a:pt x="5130800" y="4648200"/>
                    </a:cubicBezTo>
                    <a:lnTo>
                      <a:pt x="5080000" y="4648200"/>
                    </a:lnTo>
                    <a:cubicBezTo>
                      <a:pt x="5003800" y="4648200"/>
                      <a:pt x="4940300" y="4597400"/>
                      <a:pt x="4940300" y="4521200"/>
                    </a:cubicBezTo>
                    <a:lnTo>
                      <a:pt x="4826000" y="3835400"/>
                    </a:lnTo>
                    <a:cubicBezTo>
                      <a:pt x="4813300" y="3835400"/>
                      <a:pt x="4813300" y="3835400"/>
                      <a:pt x="4800600" y="3835400"/>
                    </a:cubicBezTo>
                    <a:lnTo>
                      <a:pt x="4686300" y="4521200"/>
                    </a:lnTo>
                    <a:cubicBezTo>
                      <a:pt x="4686300" y="4597400"/>
                      <a:pt x="4622800" y="4648200"/>
                      <a:pt x="4546600" y="4648200"/>
                    </a:cubicBezTo>
                    <a:lnTo>
                      <a:pt x="4495800" y="4648200"/>
                    </a:lnTo>
                    <a:cubicBezTo>
                      <a:pt x="4483100" y="4648200"/>
                      <a:pt x="4483100" y="4635500"/>
                      <a:pt x="4470400" y="4635500"/>
                    </a:cubicBezTo>
                    <a:cubicBezTo>
                      <a:pt x="4470400" y="4622800"/>
                      <a:pt x="4457700" y="4622800"/>
                      <a:pt x="4457700" y="4610100"/>
                    </a:cubicBezTo>
                    <a:lnTo>
                      <a:pt x="4533900" y="3797300"/>
                    </a:lnTo>
                    <a:lnTo>
                      <a:pt x="4597400" y="3352800"/>
                    </a:lnTo>
                    <a:close/>
                    <a:moveTo>
                      <a:pt x="6210300" y="2387600"/>
                    </a:moveTo>
                    <a:cubicBezTo>
                      <a:pt x="6096000" y="2387600"/>
                      <a:pt x="5994400" y="2476500"/>
                      <a:pt x="5994400" y="2603500"/>
                    </a:cubicBezTo>
                    <a:lnTo>
                      <a:pt x="5994400" y="2667000"/>
                    </a:lnTo>
                    <a:cubicBezTo>
                      <a:pt x="5994400" y="2781300"/>
                      <a:pt x="6096000" y="2882900"/>
                      <a:pt x="6210300" y="2882900"/>
                    </a:cubicBezTo>
                    <a:cubicBezTo>
                      <a:pt x="6324600" y="2882900"/>
                      <a:pt x="6426200" y="2781300"/>
                      <a:pt x="6426200" y="2667000"/>
                    </a:cubicBezTo>
                    <a:lnTo>
                      <a:pt x="6426200" y="2603500"/>
                    </a:lnTo>
                    <a:cubicBezTo>
                      <a:pt x="6426200" y="2476500"/>
                      <a:pt x="6324600" y="2387600"/>
                      <a:pt x="6210300" y="2387600"/>
                    </a:cubicBezTo>
                    <a:close/>
                    <a:moveTo>
                      <a:pt x="5994400" y="3352800"/>
                    </a:moveTo>
                    <a:cubicBezTo>
                      <a:pt x="5994400" y="3352800"/>
                      <a:pt x="5981700" y="3340100"/>
                      <a:pt x="5981700" y="3352800"/>
                    </a:cubicBezTo>
                    <a:lnTo>
                      <a:pt x="5829300" y="3708400"/>
                    </a:lnTo>
                    <a:cubicBezTo>
                      <a:pt x="5803900" y="3759200"/>
                      <a:pt x="5753100" y="3797300"/>
                      <a:pt x="5689600" y="3797300"/>
                    </a:cubicBezTo>
                    <a:lnTo>
                      <a:pt x="5626100" y="3797300"/>
                    </a:lnTo>
                    <a:cubicBezTo>
                      <a:pt x="5613400" y="3797300"/>
                      <a:pt x="5600700" y="3797300"/>
                      <a:pt x="5600700" y="3784600"/>
                    </a:cubicBezTo>
                    <a:cubicBezTo>
                      <a:pt x="5588000" y="3771900"/>
                      <a:pt x="5588000" y="3759200"/>
                      <a:pt x="5600700" y="3746500"/>
                    </a:cubicBezTo>
                    <a:lnTo>
                      <a:pt x="5791200" y="3302000"/>
                    </a:lnTo>
                    <a:lnTo>
                      <a:pt x="5854700" y="3124200"/>
                    </a:lnTo>
                    <a:cubicBezTo>
                      <a:pt x="5905500" y="3022600"/>
                      <a:pt x="6007100" y="2946400"/>
                      <a:pt x="6121400" y="2946400"/>
                    </a:cubicBezTo>
                    <a:lnTo>
                      <a:pt x="6299200" y="2946400"/>
                    </a:lnTo>
                    <a:cubicBezTo>
                      <a:pt x="6413500" y="2946400"/>
                      <a:pt x="6515100" y="3022600"/>
                      <a:pt x="6565900" y="3124200"/>
                    </a:cubicBezTo>
                    <a:lnTo>
                      <a:pt x="6629400" y="3302000"/>
                    </a:lnTo>
                    <a:lnTo>
                      <a:pt x="6819900" y="3746500"/>
                    </a:lnTo>
                    <a:cubicBezTo>
                      <a:pt x="6832600" y="3759200"/>
                      <a:pt x="6832600" y="3771900"/>
                      <a:pt x="6819900" y="3784600"/>
                    </a:cubicBezTo>
                    <a:cubicBezTo>
                      <a:pt x="6819900" y="3797300"/>
                      <a:pt x="6807200" y="3797300"/>
                      <a:pt x="6794500" y="3797300"/>
                    </a:cubicBezTo>
                    <a:lnTo>
                      <a:pt x="6731000" y="3797300"/>
                    </a:lnTo>
                    <a:cubicBezTo>
                      <a:pt x="6667500" y="3797300"/>
                      <a:pt x="6616700" y="3759200"/>
                      <a:pt x="6591300" y="3708400"/>
                    </a:cubicBezTo>
                    <a:lnTo>
                      <a:pt x="6438900" y="3352800"/>
                    </a:lnTo>
                    <a:cubicBezTo>
                      <a:pt x="6438900" y="3340100"/>
                      <a:pt x="6426200" y="3352800"/>
                      <a:pt x="6426200" y="3352800"/>
                    </a:cubicBezTo>
                    <a:lnTo>
                      <a:pt x="6489700" y="3797300"/>
                    </a:lnTo>
                    <a:lnTo>
                      <a:pt x="6565900" y="4610100"/>
                    </a:lnTo>
                    <a:cubicBezTo>
                      <a:pt x="6565900" y="4622800"/>
                      <a:pt x="6553200" y="4622800"/>
                      <a:pt x="6553200" y="4635500"/>
                    </a:cubicBezTo>
                    <a:cubicBezTo>
                      <a:pt x="6540500" y="4635500"/>
                      <a:pt x="6540500" y="4648200"/>
                      <a:pt x="6527800" y="4648200"/>
                    </a:cubicBezTo>
                    <a:lnTo>
                      <a:pt x="6477000" y="4648200"/>
                    </a:lnTo>
                    <a:cubicBezTo>
                      <a:pt x="6400800" y="4648200"/>
                      <a:pt x="6337300" y="4597400"/>
                      <a:pt x="6337300" y="4521200"/>
                    </a:cubicBezTo>
                    <a:lnTo>
                      <a:pt x="6223000" y="3835400"/>
                    </a:lnTo>
                    <a:cubicBezTo>
                      <a:pt x="6210300" y="3835400"/>
                      <a:pt x="6210300" y="3835400"/>
                      <a:pt x="6197600" y="3835400"/>
                    </a:cubicBezTo>
                    <a:lnTo>
                      <a:pt x="6083300" y="4521200"/>
                    </a:lnTo>
                    <a:cubicBezTo>
                      <a:pt x="6083300" y="4597400"/>
                      <a:pt x="6019800" y="4648200"/>
                      <a:pt x="5943600" y="4648200"/>
                    </a:cubicBezTo>
                    <a:lnTo>
                      <a:pt x="5892800" y="4648200"/>
                    </a:lnTo>
                    <a:cubicBezTo>
                      <a:pt x="5880100" y="4648200"/>
                      <a:pt x="5880100" y="4635500"/>
                      <a:pt x="5867400" y="4635500"/>
                    </a:cubicBezTo>
                    <a:cubicBezTo>
                      <a:pt x="5867400" y="4622800"/>
                      <a:pt x="5854700" y="4622800"/>
                      <a:pt x="5854700" y="4610100"/>
                    </a:cubicBezTo>
                    <a:lnTo>
                      <a:pt x="5930900" y="3797300"/>
                    </a:lnTo>
                    <a:lnTo>
                      <a:pt x="5994400" y="3352800"/>
                    </a:lnTo>
                    <a:close/>
                    <a:moveTo>
                      <a:pt x="7607300" y="2387600"/>
                    </a:moveTo>
                    <a:cubicBezTo>
                      <a:pt x="7493000" y="2387600"/>
                      <a:pt x="7391400" y="2476500"/>
                      <a:pt x="7391400" y="2603500"/>
                    </a:cubicBezTo>
                    <a:lnTo>
                      <a:pt x="7391400" y="2667000"/>
                    </a:lnTo>
                    <a:cubicBezTo>
                      <a:pt x="7391400" y="2781300"/>
                      <a:pt x="7493000" y="2882900"/>
                      <a:pt x="7607300" y="2882900"/>
                    </a:cubicBezTo>
                    <a:cubicBezTo>
                      <a:pt x="7721600" y="2882900"/>
                      <a:pt x="7823200" y="2781300"/>
                      <a:pt x="7823200" y="2667000"/>
                    </a:cubicBezTo>
                    <a:lnTo>
                      <a:pt x="7823200" y="2603500"/>
                    </a:lnTo>
                    <a:cubicBezTo>
                      <a:pt x="7823200" y="2476500"/>
                      <a:pt x="7721600" y="2387600"/>
                      <a:pt x="7607300" y="2387600"/>
                    </a:cubicBezTo>
                    <a:close/>
                    <a:moveTo>
                      <a:pt x="7391400" y="3352800"/>
                    </a:moveTo>
                    <a:cubicBezTo>
                      <a:pt x="7391400" y="3352800"/>
                      <a:pt x="7378700" y="3340100"/>
                      <a:pt x="7378700" y="3352800"/>
                    </a:cubicBezTo>
                    <a:lnTo>
                      <a:pt x="7226300" y="3708400"/>
                    </a:lnTo>
                    <a:cubicBezTo>
                      <a:pt x="7200900" y="3759200"/>
                      <a:pt x="7150100" y="3797300"/>
                      <a:pt x="7086600" y="3797300"/>
                    </a:cubicBezTo>
                    <a:lnTo>
                      <a:pt x="7023100" y="3797300"/>
                    </a:lnTo>
                    <a:cubicBezTo>
                      <a:pt x="7010400" y="3797300"/>
                      <a:pt x="6997700" y="3797300"/>
                      <a:pt x="6997700" y="3784600"/>
                    </a:cubicBezTo>
                    <a:cubicBezTo>
                      <a:pt x="6985000" y="3771900"/>
                      <a:pt x="6985000" y="3759200"/>
                      <a:pt x="6997700" y="3746500"/>
                    </a:cubicBezTo>
                    <a:lnTo>
                      <a:pt x="7188200" y="3302000"/>
                    </a:lnTo>
                    <a:lnTo>
                      <a:pt x="7251700" y="3124200"/>
                    </a:lnTo>
                    <a:cubicBezTo>
                      <a:pt x="7302500" y="3022600"/>
                      <a:pt x="7404100" y="2946400"/>
                      <a:pt x="7518400" y="2946400"/>
                    </a:cubicBezTo>
                    <a:lnTo>
                      <a:pt x="7696200" y="2946400"/>
                    </a:lnTo>
                    <a:cubicBezTo>
                      <a:pt x="7810500" y="2946400"/>
                      <a:pt x="7912100" y="3022600"/>
                      <a:pt x="7962900" y="3124200"/>
                    </a:cubicBezTo>
                    <a:lnTo>
                      <a:pt x="8026400" y="3302000"/>
                    </a:lnTo>
                    <a:lnTo>
                      <a:pt x="8216900" y="3746500"/>
                    </a:lnTo>
                    <a:cubicBezTo>
                      <a:pt x="8229600" y="3759200"/>
                      <a:pt x="8229600" y="3771900"/>
                      <a:pt x="8216900" y="3784600"/>
                    </a:cubicBezTo>
                    <a:cubicBezTo>
                      <a:pt x="8216900" y="3797300"/>
                      <a:pt x="8204200" y="3797300"/>
                      <a:pt x="8191500" y="3797300"/>
                    </a:cubicBezTo>
                    <a:lnTo>
                      <a:pt x="8128000" y="3797300"/>
                    </a:lnTo>
                    <a:cubicBezTo>
                      <a:pt x="8064500" y="3797300"/>
                      <a:pt x="8013700" y="3759200"/>
                      <a:pt x="7988300" y="3708400"/>
                    </a:cubicBezTo>
                    <a:lnTo>
                      <a:pt x="7835900" y="3352800"/>
                    </a:lnTo>
                    <a:cubicBezTo>
                      <a:pt x="7835900" y="3340100"/>
                      <a:pt x="7823200" y="3352800"/>
                      <a:pt x="7823200" y="3352800"/>
                    </a:cubicBezTo>
                    <a:lnTo>
                      <a:pt x="7886700" y="3797300"/>
                    </a:lnTo>
                    <a:lnTo>
                      <a:pt x="7962900" y="4610100"/>
                    </a:lnTo>
                    <a:cubicBezTo>
                      <a:pt x="7962900" y="4622800"/>
                      <a:pt x="7950200" y="4622800"/>
                      <a:pt x="7950200" y="4635500"/>
                    </a:cubicBezTo>
                    <a:cubicBezTo>
                      <a:pt x="7937500" y="4635500"/>
                      <a:pt x="7937500" y="4648200"/>
                      <a:pt x="7924800" y="4648200"/>
                    </a:cubicBezTo>
                    <a:lnTo>
                      <a:pt x="7874000" y="4648200"/>
                    </a:lnTo>
                    <a:cubicBezTo>
                      <a:pt x="7797800" y="4648200"/>
                      <a:pt x="7734300" y="4597400"/>
                      <a:pt x="7734300" y="4521200"/>
                    </a:cubicBezTo>
                    <a:lnTo>
                      <a:pt x="7620000" y="3835400"/>
                    </a:lnTo>
                    <a:cubicBezTo>
                      <a:pt x="7607300" y="3835400"/>
                      <a:pt x="7607300" y="3835400"/>
                      <a:pt x="7594600" y="3835400"/>
                    </a:cubicBezTo>
                    <a:lnTo>
                      <a:pt x="7480300" y="4521200"/>
                    </a:lnTo>
                    <a:cubicBezTo>
                      <a:pt x="7480300" y="4597400"/>
                      <a:pt x="7416800" y="4648200"/>
                      <a:pt x="7340600" y="4648200"/>
                    </a:cubicBezTo>
                    <a:lnTo>
                      <a:pt x="7289800" y="4648200"/>
                    </a:lnTo>
                    <a:cubicBezTo>
                      <a:pt x="7277100" y="4648200"/>
                      <a:pt x="7277100" y="4635500"/>
                      <a:pt x="7264400" y="4635500"/>
                    </a:cubicBezTo>
                    <a:cubicBezTo>
                      <a:pt x="7264400" y="4622800"/>
                      <a:pt x="7251700" y="4622800"/>
                      <a:pt x="7251700" y="4610100"/>
                    </a:cubicBezTo>
                    <a:lnTo>
                      <a:pt x="7327900" y="3797300"/>
                    </a:lnTo>
                    <a:lnTo>
                      <a:pt x="7391400" y="3352800"/>
                    </a:lnTo>
                    <a:close/>
                    <a:moveTo>
                      <a:pt x="9004300" y="2387600"/>
                    </a:moveTo>
                    <a:cubicBezTo>
                      <a:pt x="8890000" y="2387600"/>
                      <a:pt x="8788400" y="2476500"/>
                      <a:pt x="8788400" y="2603500"/>
                    </a:cubicBezTo>
                    <a:lnTo>
                      <a:pt x="8788400" y="2667000"/>
                    </a:lnTo>
                    <a:cubicBezTo>
                      <a:pt x="8788400" y="2781300"/>
                      <a:pt x="8890000" y="2882900"/>
                      <a:pt x="9004300" y="2882900"/>
                    </a:cubicBezTo>
                    <a:cubicBezTo>
                      <a:pt x="9118600" y="2882900"/>
                      <a:pt x="9220200" y="2781300"/>
                      <a:pt x="9220200" y="2667000"/>
                    </a:cubicBezTo>
                    <a:lnTo>
                      <a:pt x="9220200" y="2603500"/>
                    </a:lnTo>
                    <a:cubicBezTo>
                      <a:pt x="9220200" y="2476500"/>
                      <a:pt x="9118600" y="2387600"/>
                      <a:pt x="9004300" y="2387600"/>
                    </a:cubicBezTo>
                    <a:close/>
                    <a:moveTo>
                      <a:pt x="8788400" y="3352800"/>
                    </a:moveTo>
                    <a:cubicBezTo>
                      <a:pt x="8788400" y="3352800"/>
                      <a:pt x="8775700" y="3340100"/>
                      <a:pt x="8775700" y="3352800"/>
                    </a:cubicBezTo>
                    <a:lnTo>
                      <a:pt x="8623300" y="3708400"/>
                    </a:lnTo>
                    <a:cubicBezTo>
                      <a:pt x="8597900" y="3759200"/>
                      <a:pt x="8547100" y="3797300"/>
                      <a:pt x="8483600" y="3797300"/>
                    </a:cubicBezTo>
                    <a:lnTo>
                      <a:pt x="8420100" y="3797300"/>
                    </a:lnTo>
                    <a:cubicBezTo>
                      <a:pt x="8407400" y="3797300"/>
                      <a:pt x="8394700" y="3797300"/>
                      <a:pt x="8394700" y="3784600"/>
                    </a:cubicBezTo>
                    <a:cubicBezTo>
                      <a:pt x="8382000" y="3771900"/>
                      <a:pt x="8382000" y="3759200"/>
                      <a:pt x="8394700" y="3746500"/>
                    </a:cubicBezTo>
                    <a:lnTo>
                      <a:pt x="8585200" y="3302000"/>
                    </a:lnTo>
                    <a:lnTo>
                      <a:pt x="8648700" y="3124200"/>
                    </a:lnTo>
                    <a:cubicBezTo>
                      <a:pt x="8699500" y="3022600"/>
                      <a:pt x="8801100" y="2946400"/>
                      <a:pt x="8915400" y="2946400"/>
                    </a:cubicBezTo>
                    <a:lnTo>
                      <a:pt x="9093200" y="2946400"/>
                    </a:lnTo>
                    <a:cubicBezTo>
                      <a:pt x="9207500" y="2946400"/>
                      <a:pt x="9309100" y="3022600"/>
                      <a:pt x="9359900" y="3124200"/>
                    </a:cubicBezTo>
                    <a:lnTo>
                      <a:pt x="9423400" y="3302000"/>
                    </a:lnTo>
                    <a:lnTo>
                      <a:pt x="9613900" y="3746500"/>
                    </a:lnTo>
                    <a:cubicBezTo>
                      <a:pt x="9626600" y="3759200"/>
                      <a:pt x="9626600" y="3771900"/>
                      <a:pt x="9613900" y="3784600"/>
                    </a:cubicBezTo>
                    <a:cubicBezTo>
                      <a:pt x="9613900" y="3797300"/>
                      <a:pt x="9601200" y="3797300"/>
                      <a:pt x="9588500" y="3797300"/>
                    </a:cubicBezTo>
                    <a:lnTo>
                      <a:pt x="9525000" y="3797300"/>
                    </a:lnTo>
                    <a:cubicBezTo>
                      <a:pt x="9461500" y="3797300"/>
                      <a:pt x="9410700" y="3759200"/>
                      <a:pt x="9385300" y="3708400"/>
                    </a:cubicBezTo>
                    <a:lnTo>
                      <a:pt x="9232900" y="3352800"/>
                    </a:lnTo>
                    <a:cubicBezTo>
                      <a:pt x="9232900" y="3340100"/>
                      <a:pt x="9220200" y="3352800"/>
                      <a:pt x="9220200" y="3352800"/>
                    </a:cubicBezTo>
                    <a:lnTo>
                      <a:pt x="9283700" y="3797300"/>
                    </a:lnTo>
                    <a:lnTo>
                      <a:pt x="9359900" y="4610100"/>
                    </a:lnTo>
                    <a:cubicBezTo>
                      <a:pt x="9359900" y="4622800"/>
                      <a:pt x="9347200" y="4622800"/>
                      <a:pt x="9347200" y="4635500"/>
                    </a:cubicBezTo>
                    <a:cubicBezTo>
                      <a:pt x="9334500" y="4635500"/>
                      <a:pt x="9334500" y="4648200"/>
                      <a:pt x="9321800" y="4648200"/>
                    </a:cubicBezTo>
                    <a:lnTo>
                      <a:pt x="9271000" y="4648200"/>
                    </a:lnTo>
                    <a:cubicBezTo>
                      <a:pt x="9194800" y="4648200"/>
                      <a:pt x="9131300" y="4597400"/>
                      <a:pt x="9131300" y="4521200"/>
                    </a:cubicBezTo>
                    <a:lnTo>
                      <a:pt x="9017000" y="3835400"/>
                    </a:lnTo>
                    <a:cubicBezTo>
                      <a:pt x="9004300" y="3835400"/>
                      <a:pt x="9004300" y="3835400"/>
                      <a:pt x="8991600" y="3835400"/>
                    </a:cubicBezTo>
                    <a:lnTo>
                      <a:pt x="8877300" y="4521200"/>
                    </a:lnTo>
                    <a:cubicBezTo>
                      <a:pt x="8877300" y="4597400"/>
                      <a:pt x="8813800" y="4648200"/>
                      <a:pt x="8737600" y="4648200"/>
                    </a:cubicBezTo>
                    <a:lnTo>
                      <a:pt x="8686800" y="4648200"/>
                    </a:lnTo>
                    <a:cubicBezTo>
                      <a:pt x="8674100" y="4648200"/>
                      <a:pt x="8674100" y="4635500"/>
                      <a:pt x="8661400" y="4635500"/>
                    </a:cubicBezTo>
                    <a:cubicBezTo>
                      <a:pt x="8661400" y="4622800"/>
                      <a:pt x="8648700" y="4622800"/>
                      <a:pt x="8648700" y="4610100"/>
                    </a:cubicBezTo>
                    <a:lnTo>
                      <a:pt x="8724900" y="3797300"/>
                    </a:lnTo>
                    <a:lnTo>
                      <a:pt x="8788400" y="3352800"/>
                    </a:lnTo>
                    <a:close/>
                    <a:moveTo>
                      <a:pt x="10401300" y="2387600"/>
                    </a:moveTo>
                    <a:cubicBezTo>
                      <a:pt x="10287000" y="2387600"/>
                      <a:pt x="10185400" y="2476500"/>
                      <a:pt x="10185400" y="2603500"/>
                    </a:cubicBezTo>
                    <a:lnTo>
                      <a:pt x="10185400" y="2667000"/>
                    </a:lnTo>
                    <a:cubicBezTo>
                      <a:pt x="10185400" y="2781300"/>
                      <a:pt x="10287000" y="2882900"/>
                      <a:pt x="10401300" y="2882900"/>
                    </a:cubicBezTo>
                    <a:cubicBezTo>
                      <a:pt x="10515600" y="2882900"/>
                      <a:pt x="10617200" y="2781300"/>
                      <a:pt x="10617200" y="2667000"/>
                    </a:cubicBezTo>
                    <a:lnTo>
                      <a:pt x="10617200" y="2603500"/>
                    </a:lnTo>
                    <a:cubicBezTo>
                      <a:pt x="10617200" y="2476500"/>
                      <a:pt x="10515600" y="2387600"/>
                      <a:pt x="10401300" y="2387600"/>
                    </a:cubicBezTo>
                    <a:close/>
                    <a:moveTo>
                      <a:pt x="10185400" y="3352800"/>
                    </a:moveTo>
                    <a:cubicBezTo>
                      <a:pt x="10185400" y="3352800"/>
                      <a:pt x="10172700" y="3340100"/>
                      <a:pt x="10172700" y="3352800"/>
                    </a:cubicBezTo>
                    <a:lnTo>
                      <a:pt x="10020300" y="3708400"/>
                    </a:lnTo>
                    <a:cubicBezTo>
                      <a:pt x="9994900" y="3759200"/>
                      <a:pt x="9944100" y="3797300"/>
                      <a:pt x="9880600" y="3797300"/>
                    </a:cubicBezTo>
                    <a:lnTo>
                      <a:pt x="9817100" y="3797300"/>
                    </a:lnTo>
                    <a:cubicBezTo>
                      <a:pt x="9804400" y="3797300"/>
                      <a:pt x="9791700" y="3797300"/>
                      <a:pt x="9791700" y="3784600"/>
                    </a:cubicBezTo>
                    <a:cubicBezTo>
                      <a:pt x="9779000" y="3771900"/>
                      <a:pt x="9779000" y="3759200"/>
                      <a:pt x="9791700" y="3746500"/>
                    </a:cubicBezTo>
                    <a:lnTo>
                      <a:pt x="9982200" y="3302000"/>
                    </a:lnTo>
                    <a:lnTo>
                      <a:pt x="10045700" y="3124200"/>
                    </a:lnTo>
                    <a:cubicBezTo>
                      <a:pt x="10096500" y="3022600"/>
                      <a:pt x="10198100" y="2946400"/>
                      <a:pt x="10312400" y="2946400"/>
                    </a:cubicBezTo>
                    <a:lnTo>
                      <a:pt x="10490200" y="2946400"/>
                    </a:lnTo>
                    <a:cubicBezTo>
                      <a:pt x="10604500" y="2946400"/>
                      <a:pt x="10706100" y="3022600"/>
                      <a:pt x="10756900" y="3124200"/>
                    </a:cubicBezTo>
                    <a:lnTo>
                      <a:pt x="10820400" y="3302000"/>
                    </a:lnTo>
                    <a:lnTo>
                      <a:pt x="11010900" y="3746500"/>
                    </a:lnTo>
                    <a:cubicBezTo>
                      <a:pt x="11023600" y="3759200"/>
                      <a:pt x="11023600" y="3771900"/>
                      <a:pt x="11010900" y="3784600"/>
                    </a:cubicBezTo>
                    <a:cubicBezTo>
                      <a:pt x="11010900" y="3797300"/>
                      <a:pt x="10998200" y="3797300"/>
                      <a:pt x="10985500" y="3797300"/>
                    </a:cubicBezTo>
                    <a:lnTo>
                      <a:pt x="10922000" y="3797300"/>
                    </a:lnTo>
                    <a:cubicBezTo>
                      <a:pt x="10858500" y="3797300"/>
                      <a:pt x="10807700" y="3759200"/>
                      <a:pt x="10782300" y="3708400"/>
                    </a:cubicBezTo>
                    <a:lnTo>
                      <a:pt x="10629900" y="3352800"/>
                    </a:lnTo>
                    <a:cubicBezTo>
                      <a:pt x="10629900" y="3340100"/>
                      <a:pt x="10617200" y="3352800"/>
                      <a:pt x="10617200" y="3352800"/>
                    </a:cubicBezTo>
                    <a:lnTo>
                      <a:pt x="10680700" y="3797300"/>
                    </a:lnTo>
                    <a:lnTo>
                      <a:pt x="10756900" y="4610100"/>
                    </a:lnTo>
                    <a:cubicBezTo>
                      <a:pt x="10756900" y="4622800"/>
                      <a:pt x="10744200" y="4622800"/>
                      <a:pt x="10744200" y="4635500"/>
                    </a:cubicBezTo>
                    <a:cubicBezTo>
                      <a:pt x="10731500" y="4635500"/>
                      <a:pt x="10731500" y="4648200"/>
                      <a:pt x="10718800" y="4648200"/>
                    </a:cubicBezTo>
                    <a:lnTo>
                      <a:pt x="10668000" y="4648200"/>
                    </a:lnTo>
                    <a:cubicBezTo>
                      <a:pt x="10591800" y="4648200"/>
                      <a:pt x="10528300" y="4597400"/>
                      <a:pt x="10528300" y="4521200"/>
                    </a:cubicBezTo>
                    <a:lnTo>
                      <a:pt x="10414000" y="3835400"/>
                    </a:lnTo>
                    <a:cubicBezTo>
                      <a:pt x="10401300" y="3835400"/>
                      <a:pt x="10401300" y="3835400"/>
                      <a:pt x="10388600" y="3835400"/>
                    </a:cubicBezTo>
                    <a:lnTo>
                      <a:pt x="10274300" y="4521200"/>
                    </a:lnTo>
                    <a:cubicBezTo>
                      <a:pt x="10274300" y="4597400"/>
                      <a:pt x="10210800" y="4648200"/>
                      <a:pt x="10134600" y="4648200"/>
                    </a:cubicBezTo>
                    <a:lnTo>
                      <a:pt x="10083800" y="4648200"/>
                    </a:lnTo>
                    <a:cubicBezTo>
                      <a:pt x="10071100" y="4648200"/>
                      <a:pt x="10071100" y="4635500"/>
                      <a:pt x="10058400" y="4635500"/>
                    </a:cubicBezTo>
                    <a:cubicBezTo>
                      <a:pt x="10058400" y="4622800"/>
                      <a:pt x="10045700" y="4622800"/>
                      <a:pt x="10045700" y="4610100"/>
                    </a:cubicBezTo>
                    <a:lnTo>
                      <a:pt x="10121900" y="3797300"/>
                    </a:lnTo>
                    <a:lnTo>
                      <a:pt x="10185400" y="3352800"/>
                    </a:lnTo>
                    <a:close/>
                    <a:moveTo>
                      <a:pt x="11798300" y="2387600"/>
                    </a:moveTo>
                    <a:cubicBezTo>
                      <a:pt x="11684000" y="2387600"/>
                      <a:pt x="11582400" y="2476500"/>
                      <a:pt x="11582400" y="2603500"/>
                    </a:cubicBezTo>
                    <a:lnTo>
                      <a:pt x="11582400" y="2667000"/>
                    </a:lnTo>
                    <a:cubicBezTo>
                      <a:pt x="11582400" y="2781300"/>
                      <a:pt x="11684000" y="2882900"/>
                      <a:pt x="11798300" y="2882900"/>
                    </a:cubicBezTo>
                    <a:cubicBezTo>
                      <a:pt x="11912600" y="2882900"/>
                      <a:pt x="12014200" y="2781300"/>
                      <a:pt x="12014200" y="2667000"/>
                    </a:cubicBezTo>
                    <a:lnTo>
                      <a:pt x="12014200" y="2603500"/>
                    </a:lnTo>
                    <a:cubicBezTo>
                      <a:pt x="12014200" y="2476500"/>
                      <a:pt x="11912600" y="2387600"/>
                      <a:pt x="11798300" y="2387600"/>
                    </a:cubicBezTo>
                    <a:close/>
                    <a:moveTo>
                      <a:pt x="11582400" y="3352800"/>
                    </a:moveTo>
                    <a:cubicBezTo>
                      <a:pt x="11582400" y="3352800"/>
                      <a:pt x="11569700" y="3340100"/>
                      <a:pt x="11569700" y="3352800"/>
                    </a:cubicBezTo>
                    <a:lnTo>
                      <a:pt x="11417300" y="3708400"/>
                    </a:lnTo>
                    <a:cubicBezTo>
                      <a:pt x="11391900" y="3759200"/>
                      <a:pt x="11341100" y="3797300"/>
                      <a:pt x="11277600" y="3797300"/>
                    </a:cubicBezTo>
                    <a:lnTo>
                      <a:pt x="11214100" y="3797300"/>
                    </a:lnTo>
                    <a:cubicBezTo>
                      <a:pt x="11201400" y="3797300"/>
                      <a:pt x="11188700" y="3797300"/>
                      <a:pt x="11188700" y="3784600"/>
                    </a:cubicBezTo>
                    <a:cubicBezTo>
                      <a:pt x="11176000" y="3771900"/>
                      <a:pt x="11176000" y="3759200"/>
                      <a:pt x="11188700" y="3746500"/>
                    </a:cubicBezTo>
                    <a:lnTo>
                      <a:pt x="11379200" y="3302000"/>
                    </a:lnTo>
                    <a:lnTo>
                      <a:pt x="11442700" y="3124200"/>
                    </a:lnTo>
                    <a:cubicBezTo>
                      <a:pt x="11493500" y="3022600"/>
                      <a:pt x="11595100" y="2946400"/>
                      <a:pt x="11709400" y="2946400"/>
                    </a:cubicBezTo>
                    <a:lnTo>
                      <a:pt x="11887200" y="2946400"/>
                    </a:lnTo>
                    <a:cubicBezTo>
                      <a:pt x="12001500" y="2946400"/>
                      <a:pt x="12103100" y="3022600"/>
                      <a:pt x="12153900" y="3124200"/>
                    </a:cubicBezTo>
                    <a:lnTo>
                      <a:pt x="12217400" y="3302000"/>
                    </a:lnTo>
                    <a:lnTo>
                      <a:pt x="12407900" y="3746500"/>
                    </a:lnTo>
                    <a:cubicBezTo>
                      <a:pt x="12420600" y="3759200"/>
                      <a:pt x="12420600" y="3771900"/>
                      <a:pt x="12407900" y="3784600"/>
                    </a:cubicBezTo>
                    <a:cubicBezTo>
                      <a:pt x="12407900" y="3797300"/>
                      <a:pt x="12395200" y="3797300"/>
                      <a:pt x="12382500" y="3797300"/>
                    </a:cubicBezTo>
                    <a:lnTo>
                      <a:pt x="12319000" y="3797300"/>
                    </a:lnTo>
                    <a:cubicBezTo>
                      <a:pt x="12255500" y="3797300"/>
                      <a:pt x="12204700" y="3759200"/>
                      <a:pt x="12179300" y="3708400"/>
                    </a:cubicBezTo>
                    <a:lnTo>
                      <a:pt x="12026900" y="3352800"/>
                    </a:lnTo>
                    <a:cubicBezTo>
                      <a:pt x="12026900" y="3340100"/>
                      <a:pt x="12014200" y="3352800"/>
                      <a:pt x="12014200" y="3352800"/>
                    </a:cubicBezTo>
                    <a:lnTo>
                      <a:pt x="12077700" y="3797300"/>
                    </a:lnTo>
                    <a:lnTo>
                      <a:pt x="12153900" y="4610100"/>
                    </a:lnTo>
                    <a:cubicBezTo>
                      <a:pt x="12153900" y="4622800"/>
                      <a:pt x="12141200" y="4622800"/>
                      <a:pt x="12141200" y="4635500"/>
                    </a:cubicBezTo>
                    <a:cubicBezTo>
                      <a:pt x="12128500" y="4635500"/>
                      <a:pt x="12128500" y="4648200"/>
                      <a:pt x="12115800" y="4648200"/>
                    </a:cubicBezTo>
                    <a:lnTo>
                      <a:pt x="12065000" y="4648200"/>
                    </a:lnTo>
                    <a:cubicBezTo>
                      <a:pt x="11988800" y="4648200"/>
                      <a:pt x="11925300" y="4597400"/>
                      <a:pt x="11925300" y="4521200"/>
                    </a:cubicBezTo>
                    <a:lnTo>
                      <a:pt x="11811000" y="3835400"/>
                    </a:lnTo>
                    <a:cubicBezTo>
                      <a:pt x="11798300" y="3835400"/>
                      <a:pt x="11798300" y="3835400"/>
                      <a:pt x="11785600" y="3835400"/>
                    </a:cubicBezTo>
                    <a:lnTo>
                      <a:pt x="11671300" y="4521200"/>
                    </a:lnTo>
                    <a:cubicBezTo>
                      <a:pt x="11671300" y="4597400"/>
                      <a:pt x="11607800" y="4648200"/>
                      <a:pt x="11531600" y="4648200"/>
                    </a:cubicBezTo>
                    <a:lnTo>
                      <a:pt x="11480800" y="4648200"/>
                    </a:lnTo>
                    <a:cubicBezTo>
                      <a:pt x="11468100" y="4648200"/>
                      <a:pt x="11468100" y="4635500"/>
                      <a:pt x="11455400" y="4635500"/>
                    </a:cubicBezTo>
                    <a:cubicBezTo>
                      <a:pt x="11455400" y="4622800"/>
                      <a:pt x="11442700" y="4622800"/>
                      <a:pt x="11442700" y="4610100"/>
                    </a:cubicBezTo>
                    <a:lnTo>
                      <a:pt x="11518900" y="3797300"/>
                    </a:lnTo>
                    <a:lnTo>
                      <a:pt x="11582400" y="3352800"/>
                    </a:lnTo>
                    <a:close/>
                    <a:moveTo>
                      <a:pt x="13195300" y="2387600"/>
                    </a:moveTo>
                    <a:cubicBezTo>
                      <a:pt x="13081000" y="2387600"/>
                      <a:pt x="12979400" y="2476500"/>
                      <a:pt x="12979400" y="2603500"/>
                    </a:cubicBezTo>
                    <a:lnTo>
                      <a:pt x="12979400" y="2667000"/>
                    </a:lnTo>
                    <a:cubicBezTo>
                      <a:pt x="12979400" y="2781300"/>
                      <a:pt x="13081000" y="2882900"/>
                      <a:pt x="13195300" y="2882900"/>
                    </a:cubicBezTo>
                    <a:cubicBezTo>
                      <a:pt x="13309600" y="2882900"/>
                      <a:pt x="13411200" y="2781300"/>
                      <a:pt x="13411200" y="2667000"/>
                    </a:cubicBezTo>
                    <a:lnTo>
                      <a:pt x="13411200" y="2603500"/>
                    </a:lnTo>
                    <a:cubicBezTo>
                      <a:pt x="13411200" y="2476500"/>
                      <a:pt x="13309600" y="2387600"/>
                      <a:pt x="13195300" y="2387600"/>
                    </a:cubicBezTo>
                    <a:close/>
                    <a:moveTo>
                      <a:pt x="12979400" y="3352800"/>
                    </a:moveTo>
                    <a:cubicBezTo>
                      <a:pt x="12979400" y="3352800"/>
                      <a:pt x="12966700" y="3340100"/>
                      <a:pt x="12966700" y="3352800"/>
                    </a:cubicBezTo>
                    <a:lnTo>
                      <a:pt x="12814300" y="3708400"/>
                    </a:lnTo>
                    <a:cubicBezTo>
                      <a:pt x="12788900" y="3759200"/>
                      <a:pt x="12738100" y="3797300"/>
                      <a:pt x="12674600" y="3797300"/>
                    </a:cubicBezTo>
                    <a:lnTo>
                      <a:pt x="12611100" y="3797300"/>
                    </a:lnTo>
                    <a:cubicBezTo>
                      <a:pt x="12598400" y="3797300"/>
                      <a:pt x="12585700" y="3797300"/>
                      <a:pt x="12585700" y="3784600"/>
                    </a:cubicBezTo>
                    <a:cubicBezTo>
                      <a:pt x="12573000" y="3771900"/>
                      <a:pt x="12573000" y="3759200"/>
                      <a:pt x="12585700" y="3746500"/>
                    </a:cubicBezTo>
                    <a:lnTo>
                      <a:pt x="12776200" y="3302000"/>
                    </a:lnTo>
                    <a:lnTo>
                      <a:pt x="12839700" y="3124200"/>
                    </a:lnTo>
                    <a:cubicBezTo>
                      <a:pt x="12890500" y="3022600"/>
                      <a:pt x="12992100" y="2946400"/>
                      <a:pt x="13106400" y="2946400"/>
                    </a:cubicBezTo>
                    <a:lnTo>
                      <a:pt x="13284200" y="2946400"/>
                    </a:lnTo>
                    <a:cubicBezTo>
                      <a:pt x="13398500" y="2946400"/>
                      <a:pt x="13500100" y="3022600"/>
                      <a:pt x="13550900" y="3124200"/>
                    </a:cubicBezTo>
                    <a:lnTo>
                      <a:pt x="13614400" y="3302000"/>
                    </a:lnTo>
                    <a:lnTo>
                      <a:pt x="13804900" y="3746500"/>
                    </a:lnTo>
                    <a:cubicBezTo>
                      <a:pt x="13817600" y="3759200"/>
                      <a:pt x="13817600" y="3771900"/>
                      <a:pt x="13804900" y="3784600"/>
                    </a:cubicBezTo>
                    <a:cubicBezTo>
                      <a:pt x="13804900" y="3797300"/>
                      <a:pt x="13792200" y="3797300"/>
                      <a:pt x="13779500" y="3797300"/>
                    </a:cubicBezTo>
                    <a:lnTo>
                      <a:pt x="13716000" y="3797300"/>
                    </a:lnTo>
                    <a:cubicBezTo>
                      <a:pt x="13652500" y="3797300"/>
                      <a:pt x="13601700" y="3759200"/>
                      <a:pt x="13576300" y="3708400"/>
                    </a:cubicBezTo>
                    <a:lnTo>
                      <a:pt x="13423900" y="3352800"/>
                    </a:lnTo>
                    <a:cubicBezTo>
                      <a:pt x="13423900" y="3340100"/>
                      <a:pt x="13411200" y="3352800"/>
                      <a:pt x="13411200" y="3352800"/>
                    </a:cubicBezTo>
                    <a:lnTo>
                      <a:pt x="13474700" y="3797300"/>
                    </a:lnTo>
                    <a:lnTo>
                      <a:pt x="13550900" y="4610100"/>
                    </a:lnTo>
                    <a:cubicBezTo>
                      <a:pt x="13550900" y="4622800"/>
                      <a:pt x="13538200" y="4622800"/>
                      <a:pt x="13538200" y="4635500"/>
                    </a:cubicBezTo>
                    <a:cubicBezTo>
                      <a:pt x="13525500" y="4635500"/>
                      <a:pt x="13525500" y="4648200"/>
                      <a:pt x="13512800" y="4648200"/>
                    </a:cubicBezTo>
                    <a:lnTo>
                      <a:pt x="13462000" y="4648200"/>
                    </a:lnTo>
                    <a:cubicBezTo>
                      <a:pt x="13385800" y="4648200"/>
                      <a:pt x="13322300" y="4597400"/>
                      <a:pt x="13322300" y="4521200"/>
                    </a:cubicBezTo>
                    <a:lnTo>
                      <a:pt x="13208000" y="3835400"/>
                    </a:lnTo>
                    <a:cubicBezTo>
                      <a:pt x="13195300" y="3835400"/>
                      <a:pt x="13195300" y="3835400"/>
                      <a:pt x="13182600" y="3835400"/>
                    </a:cubicBezTo>
                    <a:lnTo>
                      <a:pt x="13068300" y="4521200"/>
                    </a:lnTo>
                    <a:cubicBezTo>
                      <a:pt x="13068300" y="4597400"/>
                      <a:pt x="13004800" y="4648200"/>
                      <a:pt x="12928600" y="4648200"/>
                    </a:cubicBezTo>
                    <a:lnTo>
                      <a:pt x="12877800" y="4648200"/>
                    </a:lnTo>
                    <a:cubicBezTo>
                      <a:pt x="12865100" y="4648200"/>
                      <a:pt x="12865100" y="4635500"/>
                      <a:pt x="12852400" y="4635500"/>
                    </a:cubicBezTo>
                    <a:cubicBezTo>
                      <a:pt x="12852400" y="4622800"/>
                      <a:pt x="12839700" y="4622800"/>
                      <a:pt x="12839700" y="4610100"/>
                    </a:cubicBezTo>
                    <a:lnTo>
                      <a:pt x="12915900" y="3797300"/>
                    </a:lnTo>
                    <a:lnTo>
                      <a:pt x="12979400" y="3352800"/>
                    </a:lnTo>
                    <a:close/>
                    <a:moveTo>
                      <a:pt x="14592300" y="2387600"/>
                    </a:moveTo>
                    <a:cubicBezTo>
                      <a:pt x="14478000" y="2387600"/>
                      <a:pt x="14376400" y="2476500"/>
                      <a:pt x="14376400" y="2603500"/>
                    </a:cubicBezTo>
                    <a:lnTo>
                      <a:pt x="14376400" y="2667000"/>
                    </a:lnTo>
                    <a:cubicBezTo>
                      <a:pt x="14376400" y="2781300"/>
                      <a:pt x="14478000" y="2882900"/>
                      <a:pt x="14592300" y="2882900"/>
                    </a:cubicBezTo>
                    <a:cubicBezTo>
                      <a:pt x="14706600" y="2882900"/>
                      <a:pt x="14808200" y="2781300"/>
                      <a:pt x="14808200" y="2667000"/>
                    </a:cubicBezTo>
                    <a:lnTo>
                      <a:pt x="14808200" y="2603500"/>
                    </a:lnTo>
                    <a:cubicBezTo>
                      <a:pt x="14808200" y="2476500"/>
                      <a:pt x="14706600" y="2387600"/>
                      <a:pt x="14592300" y="2387600"/>
                    </a:cubicBezTo>
                    <a:close/>
                    <a:moveTo>
                      <a:pt x="14376400" y="3352800"/>
                    </a:moveTo>
                    <a:cubicBezTo>
                      <a:pt x="14376400" y="3352800"/>
                      <a:pt x="14363700" y="3340100"/>
                      <a:pt x="14363700" y="3352800"/>
                    </a:cubicBezTo>
                    <a:lnTo>
                      <a:pt x="14211300" y="3708400"/>
                    </a:lnTo>
                    <a:cubicBezTo>
                      <a:pt x="14185900" y="3759200"/>
                      <a:pt x="14135100" y="3797300"/>
                      <a:pt x="14071600" y="3797300"/>
                    </a:cubicBezTo>
                    <a:lnTo>
                      <a:pt x="14008100" y="3797300"/>
                    </a:lnTo>
                    <a:cubicBezTo>
                      <a:pt x="13995400" y="3797300"/>
                      <a:pt x="13982700" y="3797300"/>
                      <a:pt x="13982700" y="3784600"/>
                    </a:cubicBezTo>
                    <a:cubicBezTo>
                      <a:pt x="13970000" y="3771900"/>
                      <a:pt x="13970000" y="3759200"/>
                      <a:pt x="13982700" y="3746500"/>
                    </a:cubicBezTo>
                    <a:lnTo>
                      <a:pt x="14173200" y="3302000"/>
                    </a:lnTo>
                    <a:lnTo>
                      <a:pt x="14236700" y="3124200"/>
                    </a:lnTo>
                    <a:cubicBezTo>
                      <a:pt x="14287500" y="3022600"/>
                      <a:pt x="14389100" y="2946400"/>
                      <a:pt x="14503400" y="2946400"/>
                    </a:cubicBezTo>
                    <a:lnTo>
                      <a:pt x="14681200" y="2946400"/>
                    </a:lnTo>
                    <a:cubicBezTo>
                      <a:pt x="14795500" y="2946400"/>
                      <a:pt x="14897100" y="3022600"/>
                      <a:pt x="14947900" y="3124200"/>
                    </a:cubicBezTo>
                    <a:lnTo>
                      <a:pt x="15011400" y="3302000"/>
                    </a:lnTo>
                    <a:lnTo>
                      <a:pt x="15201900" y="3746500"/>
                    </a:lnTo>
                    <a:cubicBezTo>
                      <a:pt x="15214600" y="3759200"/>
                      <a:pt x="15214600" y="3771900"/>
                      <a:pt x="15201900" y="3784600"/>
                    </a:cubicBezTo>
                    <a:cubicBezTo>
                      <a:pt x="15201900" y="3797300"/>
                      <a:pt x="15189200" y="3797300"/>
                      <a:pt x="15176500" y="3797300"/>
                    </a:cubicBezTo>
                    <a:lnTo>
                      <a:pt x="15113000" y="3797300"/>
                    </a:lnTo>
                    <a:cubicBezTo>
                      <a:pt x="15049500" y="3797300"/>
                      <a:pt x="14998700" y="3759200"/>
                      <a:pt x="14973300" y="3708400"/>
                    </a:cubicBezTo>
                    <a:lnTo>
                      <a:pt x="14820900" y="3352800"/>
                    </a:lnTo>
                    <a:cubicBezTo>
                      <a:pt x="14820900" y="3340100"/>
                      <a:pt x="14808200" y="3352800"/>
                      <a:pt x="14808200" y="3352800"/>
                    </a:cubicBezTo>
                    <a:lnTo>
                      <a:pt x="14871700" y="3797300"/>
                    </a:lnTo>
                    <a:lnTo>
                      <a:pt x="14947900" y="4610100"/>
                    </a:lnTo>
                    <a:cubicBezTo>
                      <a:pt x="14947900" y="4622800"/>
                      <a:pt x="14935200" y="4622800"/>
                      <a:pt x="14935200" y="4635500"/>
                    </a:cubicBezTo>
                    <a:cubicBezTo>
                      <a:pt x="14922500" y="4635500"/>
                      <a:pt x="14922500" y="4648200"/>
                      <a:pt x="14909800" y="4648200"/>
                    </a:cubicBezTo>
                    <a:lnTo>
                      <a:pt x="14859000" y="4648200"/>
                    </a:lnTo>
                    <a:cubicBezTo>
                      <a:pt x="14782800" y="4648200"/>
                      <a:pt x="14719300" y="4597400"/>
                      <a:pt x="14719300" y="4521200"/>
                    </a:cubicBezTo>
                    <a:lnTo>
                      <a:pt x="14605000" y="3835400"/>
                    </a:lnTo>
                    <a:cubicBezTo>
                      <a:pt x="14592300" y="3835400"/>
                      <a:pt x="14592300" y="3835400"/>
                      <a:pt x="14579600" y="3835400"/>
                    </a:cubicBezTo>
                    <a:lnTo>
                      <a:pt x="14465300" y="4521200"/>
                    </a:lnTo>
                    <a:cubicBezTo>
                      <a:pt x="14465300" y="4597400"/>
                      <a:pt x="14401800" y="4648200"/>
                      <a:pt x="14325600" y="4648200"/>
                    </a:cubicBezTo>
                    <a:lnTo>
                      <a:pt x="14274800" y="4648200"/>
                    </a:lnTo>
                    <a:cubicBezTo>
                      <a:pt x="14262100" y="4648200"/>
                      <a:pt x="14262100" y="4635500"/>
                      <a:pt x="14249400" y="4635500"/>
                    </a:cubicBezTo>
                    <a:cubicBezTo>
                      <a:pt x="14249400" y="4622800"/>
                      <a:pt x="14236700" y="4622800"/>
                      <a:pt x="14236700" y="4610100"/>
                    </a:cubicBezTo>
                    <a:lnTo>
                      <a:pt x="14312900" y="3797300"/>
                    </a:lnTo>
                    <a:lnTo>
                      <a:pt x="14376400" y="3352800"/>
                    </a:lnTo>
                    <a:close/>
                    <a:moveTo>
                      <a:pt x="15989300" y="2387600"/>
                    </a:moveTo>
                    <a:cubicBezTo>
                      <a:pt x="15875000" y="2387600"/>
                      <a:pt x="15773400" y="2476500"/>
                      <a:pt x="15773400" y="2603500"/>
                    </a:cubicBezTo>
                    <a:lnTo>
                      <a:pt x="15773400" y="2667000"/>
                    </a:lnTo>
                    <a:cubicBezTo>
                      <a:pt x="15773400" y="2781300"/>
                      <a:pt x="15875000" y="2882900"/>
                      <a:pt x="15989300" y="2882900"/>
                    </a:cubicBezTo>
                    <a:cubicBezTo>
                      <a:pt x="16103600" y="2882900"/>
                      <a:pt x="16205200" y="2781300"/>
                      <a:pt x="16205200" y="2667000"/>
                    </a:cubicBezTo>
                    <a:lnTo>
                      <a:pt x="16205200" y="2603500"/>
                    </a:lnTo>
                    <a:cubicBezTo>
                      <a:pt x="16205200" y="2476500"/>
                      <a:pt x="16103600" y="2387600"/>
                      <a:pt x="15989300" y="2387600"/>
                    </a:cubicBezTo>
                    <a:close/>
                    <a:moveTo>
                      <a:pt x="15773400" y="3352800"/>
                    </a:moveTo>
                    <a:cubicBezTo>
                      <a:pt x="15773400" y="3352800"/>
                      <a:pt x="15760700" y="3340100"/>
                      <a:pt x="15760700" y="3352800"/>
                    </a:cubicBezTo>
                    <a:lnTo>
                      <a:pt x="15608300" y="3708400"/>
                    </a:lnTo>
                    <a:cubicBezTo>
                      <a:pt x="15582900" y="3759200"/>
                      <a:pt x="15532100" y="3797300"/>
                      <a:pt x="15468600" y="3797300"/>
                    </a:cubicBezTo>
                    <a:lnTo>
                      <a:pt x="15405100" y="3797300"/>
                    </a:lnTo>
                    <a:cubicBezTo>
                      <a:pt x="15392400" y="3797300"/>
                      <a:pt x="15379700" y="3797300"/>
                      <a:pt x="15379700" y="3784600"/>
                    </a:cubicBezTo>
                    <a:cubicBezTo>
                      <a:pt x="15367000" y="3771900"/>
                      <a:pt x="15367000" y="3759200"/>
                      <a:pt x="15379700" y="3746500"/>
                    </a:cubicBezTo>
                    <a:lnTo>
                      <a:pt x="15570200" y="3302000"/>
                    </a:lnTo>
                    <a:lnTo>
                      <a:pt x="15633700" y="3124200"/>
                    </a:lnTo>
                    <a:cubicBezTo>
                      <a:pt x="15684500" y="3022600"/>
                      <a:pt x="15786100" y="2946400"/>
                      <a:pt x="15900400" y="2946400"/>
                    </a:cubicBezTo>
                    <a:lnTo>
                      <a:pt x="16078200" y="2946400"/>
                    </a:lnTo>
                    <a:cubicBezTo>
                      <a:pt x="16192500" y="2946400"/>
                      <a:pt x="16294100" y="3022600"/>
                      <a:pt x="16344900" y="3124200"/>
                    </a:cubicBezTo>
                    <a:lnTo>
                      <a:pt x="16408400" y="3302000"/>
                    </a:lnTo>
                    <a:lnTo>
                      <a:pt x="16598900" y="3746500"/>
                    </a:lnTo>
                    <a:cubicBezTo>
                      <a:pt x="16611600" y="3759200"/>
                      <a:pt x="16611600" y="3771900"/>
                      <a:pt x="16598900" y="3784600"/>
                    </a:cubicBezTo>
                    <a:cubicBezTo>
                      <a:pt x="16598900" y="3797300"/>
                      <a:pt x="16586200" y="3797300"/>
                      <a:pt x="16573500" y="3797300"/>
                    </a:cubicBezTo>
                    <a:lnTo>
                      <a:pt x="16510000" y="3797300"/>
                    </a:lnTo>
                    <a:cubicBezTo>
                      <a:pt x="16446500" y="3797300"/>
                      <a:pt x="16395700" y="3759200"/>
                      <a:pt x="16370300" y="3708400"/>
                    </a:cubicBezTo>
                    <a:lnTo>
                      <a:pt x="16217900" y="3352800"/>
                    </a:lnTo>
                    <a:cubicBezTo>
                      <a:pt x="16217900" y="3340100"/>
                      <a:pt x="16205200" y="3352800"/>
                      <a:pt x="16205200" y="3352800"/>
                    </a:cubicBezTo>
                    <a:lnTo>
                      <a:pt x="16268700" y="3797300"/>
                    </a:lnTo>
                    <a:lnTo>
                      <a:pt x="16344900" y="4610100"/>
                    </a:lnTo>
                    <a:cubicBezTo>
                      <a:pt x="16344900" y="4622800"/>
                      <a:pt x="16332200" y="4622800"/>
                      <a:pt x="16332200" y="4635500"/>
                    </a:cubicBezTo>
                    <a:cubicBezTo>
                      <a:pt x="16319500" y="4635500"/>
                      <a:pt x="16319500" y="4648200"/>
                      <a:pt x="16306800" y="4648200"/>
                    </a:cubicBezTo>
                    <a:lnTo>
                      <a:pt x="16256000" y="4648200"/>
                    </a:lnTo>
                    <a:cubicBezTo>
                      <a:pt x="16179800" y="4648200"/>
                      <a:pt x="16116300" y="4597400"/>
                      <a:pt x="16116300" y="4521200"/>
                    </a:cubicBezTo>
                    <a:lnTo>
                      <a:pt x="16002000" y="3835400"/>
                    </a:lnTo>
                    <a:cubicBezTo>
                      <a:pt x="15989300" y="3835400"/>
                      <a:pt x="15989300" y="3835400"/>
                      <a:pt x="15976600" y="3835400"/>
                    </a:cubicBezTo>
                    <a:lnTo>
                      <a:pt x="15862300" y="4521200"/>
                    </a:lnTo>
                    <a:cubicBezTo>
                      <a:pt x="15862300" y="4597400"/>
                      <a:pt x="15798800" y="4648200"/>
                      <a:pt x="15722600" y="4648200"/>
                    </a:cubicBezTo>
                    <a:lnTo>
                      <a:pt x="15671800" y="4648200"/>
                    </a:lnTo>
                    <a:cubicBezTo>
                      <a:pt x="15659100" y="4648200"/>
                      <a:pt x="15659100" y="4635500"/>
                      <a:pt x="15646400" y="4635500"/>
                    </a:cubicBezTo>
                    <a:cubicBezTo>
                      <a:pt x="15646400" y="4622800"/>
                      <a:pt x="15633700" y="4622800"/>
                      <a:pt x="15633700" y="4610100"/>
                    </a:cubicBezTo>
                    <a:lnTo>
                      <a:pt x="15709900" y="3797300"/>
                    </a:lnTo>
                    <a:lnTo>
                      <a:pt x="15773400" y="3352800"/>
                    </a:lnTo>
                    <a:close/>
                    <a:moveTo>
                      <a:pt x="17386300" y="2387600"/>
                    </a:moveTo>
                    <a:cubicBezTo>
                      <a:pt x="17272000" y="2387600"/>
                      <a:pt x="17170400" y="2476500"/>
                      <a:pt x="17170400" y="2603500"/>
                    </a:cubicBezTo>
                    <a:lnTo>
                      <a:pt x="17170400" y="2667000"/>
                    </a:lnTo>
                    <a:cubicBezTo>
                      <a:pt x="17170400" y="2781300"/>
                      <a:pt x="17272000" y="2882900"/>
                      <a:pt x="17386300" y="2882900"/>
                    </a:cubicBezTo>
                    <a:cubicBezTo>
                      <a:pt x="17500600" y="2882900"/>
                      <a:pt x="17602200" y="2781300"/>
                      <a:pt x="17602200" y="2667000"/>
                    </a:cubicBezTo>
                    <a:lnTo>
                      <a:pt x="17602200" y="2603500"/>
                    </a:lnTo>
                    <a:cubicBezTo>
                      <a:pt x="17602200" y="2476500"/>
                      <a:pt x="17500600" y="2387600"/>
                      <a:pt x="17386300" y="2387600"/>
                    </a:cubicBezTo>
                    <a:close/>
                    <a:moveTo>
                      <a:pt x="17170400" y="3352800"/>
                    </a:moveTo>
                    <a:cubicBezTo>
                      <a:pt x="17170400" y="3352800"/>
                      <a:pt x="17157700" y="3340100"/>
                      <a:pt x="17157700" y="3352800"/>
                    </a:cubicBezTo>
                    <a:lnTo>
                      <a:pt x="17005300" y="3708400"/>
                    </a:lnTo>
                    <a:cubicBezTo>
                      <a:pt x="16979900" y="3759200"/>
                      <a:pt x="16929100" y="3797300"/>
                      <a:pt x="16865600" y="3797300"/>
                    </a:cubicBezTo>
                    <a:lnTo>
                      <a:pt x="16802100" y="3797300"/>
                    </a:lnTo>
                    <a:cubicBezTo>
                      <a:pt x="16789400" y="3797300"/>
                      <a:pt x="16776700" y="3797300"/>
                      <a:pt x="16776700" y="3784600"/>
                    </a:cubicBezTo>
                    <a:cubicBezTo>
                      <a:pt x="16764000" y="3771900"/>
                      <a:pt x="16764000" y="3759200"/>
                      <a:pt x="16776700" y="3746500"/>
                    </a:cubicBezTo>
                    <a:lnTo>
                      <a:pt x="16967200" y="3302000"/>
                    </a:lnTo>
                    <a:lnTo>
                      <a:pt x="17030700" y="3124200"/>
                    </a:lnTo>
                    <a:cubicBezTo>
                      <a:pt x="17081500" y="3022600"/>
                      <a:pt x="17183100" y="2946400"/>
                      <a:pt x="17297400" y="2946400"/>
                    </a:cubicBezTo>
                    <a:lnTo>
                      <a:pt x="17475200" y="2946400"/>
                    </a:lnTo>
                    <a:cubicBezTo>
                      <a:pt x="17589500" y="2946400"/>
                      <a:pt x="17691100" y="3022600"/>
                      <a:pt x="17741900" y="3124200"/>
                    </a:cubicBezTo>
                    <a:lnTo>
                      <a:pt x="17805400" y="3302000"/>
                    </a:lnTo>
                    <a:lnTo>
                      <a:pt x="17995900" y="3746500"/>
                    </a:lnTo>
                    <a:cubicBezTo>
                      <a:pt x="18008600" y="3759200"/>
                      <a:pt x="18008600" y="3771900"/>
                      <a:pt x="17995900" y="3784600"/>
                    </a:cubicBezTo>
                    <a:cubicBezTo>
                      <a:pt x="17995900" y="3797300"/>
                      <a:pt x="17983200" y="3797300"/>
                      <a:pt x="17970500" y="3797300"/>
                    </a:cubicBezTo>
                    <a:lnTo>
                      <a:pt x="17907000" y="3797300"/>
                    </a:lnTo>
                    <a:cubicBezTo>
                      <a:pt x="17843500" y="3797300"/>
                      <a:pt x="17792700" y="3759200"/>
                      <a:pt x="17767300" y="3708400"/>
                    </a:cubicBezTo>
                    <a:lnTo>
                      <a:pt x="17614900" y="3352800"/>
                    </a:lnTo>
                    <a:cubicBezTo>
                      <a:pt x="17614900" y="3340100"/>
                      <a:pt x="17602200" y="3352800"/>
                      <a:pt x="17602200" y="3352800"/>
                    </a:cubicBezTo>
                    <a:lnTo>
                      <a:pt x="17665700" y="3797300"/>
                    </a:lnTo>
                    <a:lnTo>
                      <a:pt x="17741900" y="4610100"/>
                    </a:lnTo>
                    <a:cubicBezTo>
                      <a:pt x="17741900" y="4622800"/>
                      <a:pt x="17729200" y="4622800"/>
                      <a:pt x="17729200" y="4635500"/>
                    </a:cubicBezTo>
                    <a:cubicBezTo>
                      <a:pt x="17716500" y="4635500"/>
                      <a:pt x="17716500" y="4648200"/>
                      <a:pt x="17703800" y="4648200"/>
                    </a:cubicBezTo>
                    <a:lnTo>
                      <a:pt x="17653000" y="4648200"/>
                    </a:lnTo>
                    <a:cubicBezTo>
                      <a:pt x="17576800" y="4648200"/>
                      <a:pt x="17513300" y="4597400"/>
                      <a:pt x="17513300" y="4521200"/>
                    </a:cubicBezTo>
                    <a:lnTo>
                      <a:pt x="17399000" y="3835400"/>
                    </a:lnTo>
                    <a:cubicBezTo>
                      <a:pt x="17386300" y="3835400"/>
                      <a:pt x="17386300" y="3835400"/>
                      <a:pt x="17373600" y="3835400"/>
                    </a:cubicBezTo>
                    <a:lnTo>
                      <a:pt x="17259300" y="4521200"/>
                    </a:lnTo>
                    <a:cubicBezTo>
                      <a:pt x="17259300" y="4597400"/>
                      <a:pt x="17195800" y="4648200"/>
                      <a:pt x="17119600" y="4648200"/>
                    </a:cubicBezTo>
                    <a:lnTo>
                      <a:pt x="17068800" y="4648200"/>
                    </a:lnTo>
                    <a:cubicBezTo>
                      <a:pt x="17056100" y="4648200"/>
                      <a:pt x="17056100" y="4635500"/>
                      <a:pt x="17043400" y="4635500"/>
                    </a:cubicBezTo>
                    <a:cubicBezTo>
                      <a:pt x="17043400" y="4622800"/>
                      <a:pt x="17030700" y="4622800"/>
                      <a:pt x="17030700" y="4610100"/>
                    </a:cubicBezTo>
                    <a:lnTo>
                      <a:pt x="17106900" y="3797300"/>
                    </a:lnTo>
                    <a:lnTo>
                      <a:pt x="17170400" y="3352800"/>
                    </a:lnTo>
                    <a:close/>
                    <a:moveTo>
                      <a:pt x="18783300" y="2387600"/>
                    </a:moveTo>
                    <a:cubicBezTo>
                      <a:pt x="18669000" y="2387600"/>
                      <a:pt x="18567400" y="2476500"/>
                      <a:pt x="18567400" y="2603500"/>
                    </a:cubicBezTo>
                    <a:lnTo>
                      <a:pt x="18567400" y="2667000"/>
                    </a:lnTo>
                    <a:cubicBezTo>
                      <a:pt x="18567400" y="2781300"/>
                      <a:pt x="18669000" y="2882900"/>
                      <a:pt x="18783300" y="2882900"/>
                    </a:cubicBezTo>
                    <a:cubicBezTo>
                      <a:pt x="18897600" y="2882900"/>
                      <a:pt x="18999200" y="2781300"/>
                      <a:pt x="18999200" y="2667000"/>
                    </a:cubicBezTo>
                    <a:lnTo>
                      <a:pt x="18999200" y="2603500"/>
                    </a:lnTo>
                    <a:cubicBezTo>
                      <a:pt x="18999200" y="2476500"/>
                      <a:pt x="18897600" y="2387600"/>
                      <a:pt x="18783300" y="2387600"/>
                    </a:cubicBezTo>
                    <a:close/>
                    <a:moveTo>
                      <a:pt x="18567400" y="3352800"/>
                    </a:moveTo>
                    <a:cubicBezTo>
                      <a:pt x="18567400" y="3352800"/>
                      <a:pt x="18554700" y="3340100"/>
                      <a:pt x="18554700" y="3352800"/>
                    </a:cubicBezTo>
                    <a:lnTo>
                      <a:pt x="18402300" y="3708400"/>
                    </a:lnTo>
                    <a:cubicBezTo>
                      <a:pt x="18376900" y="3759200"/>
                      <a:pt x="18326100" y="3797300"/>
                      <a:pt x="18262600" y="3797300"/>
                    </a:cubicBezTo>
                    <a:lnTo>
                      <a:pt x="18199100" y="3797300"/>
                    </a:lnTo>
                    <a:cubicBezTo>
                      <a:pt x="18186400" y="3797300"/>
                      <a:pt x="18173700" y="3797300"/>
                      <a:pt x="18173700" y="3784600"/>
                    </a:cubicBezTo>
                    <a:cubicBezTo>
                      <a:pt x="18161000" y="3771900"/>
                      <a:pt x="18161000" y="3759200"/>
                      <a:pt x="18173700" y="3746500"/>
                    </a:cubicBezTo>
                    <a:lnTo>
                      <a:pt x="18364200" y="3302000"/>
                    </a:lnTo>
                    <a:lnTo>
                      <a:pt x="18427700" y="3124200"/>
                    </a:lnTo>
                    <a:cubicBezTo>
                      <a:pt x="18478500" y="3022600"/>
                      <a:pt x="18580100" y="2946400"/>
                      <a:pt x="18694400" y="2946400"/>
                    </a:cubicBezTo>
                    <a:lnTo>
                      <a:pt x="18872200" y="2946400"/>
                    </a:lnTo>
                    <a:cubicBezTo>
                      <a:pt x="18986500" y="2946400"/>
                      <a:pt x="19088100" y="3022600"/>
                      <a:pt x="19138900" y="3124200"/>
                    </a:cubicBezTo>
                    <a:lnTo>
                      <a:pt x="19202400" y="3302000"/>
                    </a:lnTo>
                    <a:lnTo>
                      <a:pt x="19392900" y="3746500"/>
                    </a:lnTo>
                    <a:cubicBezTo>
                      <a:pt x="19405600" y="3759200"/>
                      <a:pt x="19405600" y="3771900"/>
                      <a:pt x="19392900" y="3784600"/>
                    </a:cubicBezTo>
                    <a:cubicBezTo>
                      <a:pt x="19392900" y="3797300"/>
                      <a:pt x="19380200" y="3797300"/>
                      <a:pt x="19367500" y="3797300"/>
                    </a:cubicBezTo>
                    <a:lnTo>
                      <a:pt x="19304000" y="3797300"/>
                    </a:lnTo>
                    <a:cubicBezTo>
                      <a:pt x="19240500" y="3797300"/>
                      <a:pt x="19189700" y="3759200"/>
                      <a:pt x="19164300" y="3708400"/>
                    </a:cubicBezTo>
                    <a:lnTo>
                      <a:pt x="19011900" y="3352800"/>
                    </a:lnTo>
                    <a:cubicBezTo>
                      <a:pt x="19011900" y="3340100"/>
                      <a:pt x="18999200" y="3352800"/>
                      <a:pt x="18999200" y="3352800"/>
                    </a:cubicBezTo>
                    <a:lnTo>
                      <a:pt x="19062700" y="3797300"/>
                    </a:lnTo>
                    <a:lnTo>
                      <a:pt x="19138900" y="4610100"/>
                    </a:lnTo>
                    <a:cubicBezTo>
                      <a:pt x="19138900" y="4622800"/>
                      <a:pt x="19126200" y="4622800"/>
                      <a:pt x="19126200" y="4635500"/>
                    </a:cubicBezTo>
                    <a:cubicBezTo>
                      <a:pt x="19113500" y="4635500"/>
                      <a:pt x="19113500" y="4648200"/>
                      <a:pt x="19100800" y="4648200"/>
                    </a:cubicBezTo>
                    <a:lnTo>
                      <a:pt x="19050000" y="4648200"/>
                    </a:lnTo>
                    <a:cubicBezTo>
                      <a:pt x="18973800" y="4648200"/>
                      <a:pt x="18910300" y="4597400"/>
                      <a:pt x="18910300" y="4521200"/>
                    </a:cubicBezTo>
                    <a:lnTo>
                      <a:pt x="18796000" y="3835400"/>
                    </a:lnTo>
                    <a:cubicBezTo>
                      <a:pt x="18783300" y="3835400"/>
                      <a:pt x="18783300" y="3835400"/>
                      <a:pt x="18770600" y="3835400"/>
                    </a:cubicBezTo>
                    <a:lnTo>
                      <a:pt x="18656300" y="4521200"/>
                    </a:lnTo>
                    <a:cubicBezTo>
                      <a:pt x="18656300" y="4597400"/>
                      <a:pt x="18592800" y="4648200"/>
                      <a:pt x="18516600" y="4648200"/>
                    </a:cubicBezTo>
                    <a:lnTo>
                      <a:pt x="18465800" y="4648200"/>
                    </a:lnTo>
                    <a:cubicBezTo>
                      <a:pt x="18453100" y="4648200"/>
                      <a:pt x="18453100" y="4635500"/>
                      <a:pt x="18440400" y="4635500"/>
                    </a:cubicBezTo>
                    <a:cubicBezTo>
                      <a:pt x="18440400" y="4622800"/>
                      <a:pt x="18427700" y="4622800"/>
                      <a:pt x="18427700" y="4610100"/>
                    </a:cubicBezTo>
                    <a:lnTo>
                      <a:pt x="18503900" y="3797300"/>
                    </a:lnTo>
                    <a:lnTo>
                      <a:pt x="18567400" y="3352800"/>
                    </a:lnTo>
                    <a:close/>
                    <a:moveTo>
                      <a:pt x="20180300" y="2387600"/>
                    </a:moveTo>
                    <a:cubicBezTo>
                      <a:pt x="20066000" y="2387600"/>
                      <a:pt x="19964400" y="2476500"/>
                      <a:pt x="19964400" y="2603500"/>
                    </a:cubicBezTo>
                    <a:lnTo>
                      <a:pt x="19964400" y="2667000"/>
                    </a:lnTo>
                    <a:cubicBezTo>
                      <a:pt x="19964400" y="2781300"/>
                      <a:pt x="20066000" y="2882900"/>
                      <a:pt x="20180300" y="2882900"/>
                    </a:cubicBezTo>
                    <a:cubicBezTo>
                      <a:pt x="20294600" y="2882900"/>
                      <a:pt x="20396200" y="2781300"/>
                      <a:pt x="20396200" y="2667000"/>
                    </a:cubicBezTo>
                    <a:lnTo>
                      <a:pt x="20396200" y="2603500"/>
                    </a:lnTo>
                    <a:cubicBezTo>
                      <a:pt x="20396200" y="2476500"/>
                      <a:pt x="20294600" y="2387600"/>
                      <a:pt x="20180300" y="2387600"/>
                    </a:cubicBezTo>
                    <a:close/>
                    <a:moveTo>
                      <a:pt x="19964400" y="3352800"/>
                    </a:moveTo>
                    <a:cubicBezTo>
                      <a:pt x="19964400" y="3352800"/>
                      <a:pt x="19951700" y="3340100"/>
                      <a:pt x="19951700" y="3352800"/>
                    </a:cubicBezTo>
                    <a:lnTo>
                      <a:pt x="19799300" y="3708400"/>
                    </a:lnTo>
                    <a:cubicBezTo>
                      <a:pt x="19773900" y="3759200"/>
                      <a:pt x="19723100" y="3797300"/>
                      <a:pt x="19659600" y="3797300"/>
                    </a:cubicBezTo>
                    <a:lnTo>
                      <a:pt x="19596100" y="3797300"/>
                    </a:lnTo>
                    <a:cubicBezTo>
                      <a:pt x="19583400" y="3797300"/>
                      <a:pt x="19570700" y="3797300"/>
                      <a:pt x="19570700" y="3784600"/>
                    </a:cubicBezTo>
                    <a:cubicBezTo>
                      <a:pt x="19558000" y="3771900"/>
                      <a:pt x="19558000" y="3759200"/>
                      <a:pt x="19570700" y="3746500"/>
                    </a:cubicBezTo>
                    <a:lnTo>
                      <a:pt x="19761200" y="3302000"/>
                    </a:lnTo>
                    <a:lnTo>
                      <a:pt x="19824700" y="3124200"/>
                    </a:lnTo>
                    <a:cubicBezTo>
                      <a:pt x="19875500" y="3022600"/>
                      <a:pt x="19977100" y="2946400"/>
                      <a:pt x="20091400" y="2946400"/>
                    </a:cubicBezTo>
                    <a:lnTo>
                      <a:pt x="20269200" y="2946400"/>
                    </a:lnTo>
                    <a:cubicBezTo>
                      <a:pt x="20383500" y="2946400"/>
                      <a:pt x="20485100" y="3022600"/>
                      <a:pt x="20535900" y="3124200"/>
                    </a:cubicBezTo>
                    <a:lnTo>
                      <a:pt x="20599400" y="3302000"/>
                    </a:lnTo>
                    <a:lnTo>
                      <a:pt x="20789900" y="3746500"/>
                    </a:lnTo>
                    <a:cubicBezTo>
                      <a:pt x="20802600" y="3759200"/>
                      <a:pt x="20802600" y="3771900"/>
                      <a:pt x="20789900" y="3784600"/>
                    </a:cubicBezTo>
                    <a:cubicBezTo>
                      <a:pt x="20789900" y="3797300"/>
                      <a:pt x="20777200" y="3797300"/>
                      <a:pt x="20764500" y="3797300"/>
                    </a:cubicBezTo>
                    <a:lnTo>
                      <a:pt x="20701000" y="3797300"/>
                    </a:lnTo>
                    <a:cubicBezTo>
                      <a:pt x="20637500" y="3797300"/>
                      <a:pt x="20586700" y="3759200"/>
                      <a:pt x="20561300" y="3708400"/>
                    </a:cubicBezTo>
                    <a:lnTo>
                      <a:pt x="20408900" y="3352800"/>
                    </a:lnTo>
                    <a:cubicBezTo>
                      <a:pt x="20408900" y="3340100"/>
                      <a:pt x="20396200" y="3352800"/>
                      <a:pt x="20396200" y="3352800"/>
                    </a:cubicBezTo>
                    <a:lnTo>
                      <a:pt x="20459700" y="3797300"/>
                    </a:lnTo>
                    <a:lnTo>
                      <a:pt x="20535900" y="4610100"/>
                    </a:lnTo>
                    <a:cubicBezTo>
                      <a:pt x="20535900" y="4622800"/>
                      <a:pt x="20523200" y="4622800"/>
                      <a:pt x="20523200" y="4635500"/>
                    </a:cubicBezTo>
                    <a:cubicBezTo>
                      <a:pt x="20510500" y="4635500"/>
                      <a:pt x="20510500" y="4648200"/>
                      <a:pt x="20497800" y="4648200"/>
                    </a:cubicBezTo>
                    <a:lnTo>
                      <a:pt x="20447000" y="4648200"/>
                    </a:lnTo>
                    <a:cubicBezTo>
                      <a:pt x="20370800" y="4648200"/>
                      <a:pt x="20307300" y="4597400"/>
                      <a:pt x="20307300" y="4521200"/>
                    </a:cubicBezTo>
                    <a:lnTo>
                      <a:pt x="20193000" y="3835400"/>
                    </a:lnTo>
                    <a:cubicBezTo>
                      <a:pt x="20180300" y="3835400"/>
                      <a:pt x="20180300" y="3835400"/>
                      <a:pt x="20167600" y="3835400"/>
                    </a:cubicBezTo>
                    <a:lnTo>
                      <a:pt x="20053300" y="4521200"/>
                    </a:lnTo>
                    <a:cubicBezTo>
                      <a:pt x="20053300" y="4597400"/>
                      <a:pt x="19989800" y="4648200"/>
                      <a:pt x="19913600" y="4648200"/>
                    </a:cubicBezTo>
                    <a:lnTo>
                      <a:pt x="19862800" y="4648200"/>
                    </a:lnTo>
                    <a:cubicBezTo>
                      <a:pt x="19850100" y="4648200"/>
                      <a:pt x="19850100" y="4635500"/>
                      <a:pt x="19837400" y="4635500"/>
                    </a:cubicBezTo>
                    <a:cubicBezTo>
                      <a:pt x="19837400" y="4622800"/>
                      <a:pt x="19824700" y="4622800"/>
                      <a:pt x="19824700" y="4610100"/>
                    </a:cubicBezTo>
                    <a:lnTo>
                      <a:pt x="19900900" y="3797300"/>
                    </a:lnTo>
                    <a:lnTo>
                      <a:pt x="19964400" y="3352800"/>
                    </a:lnTo>
                    <a:close/>
                    <a:moveTo>
                      <a:pt x="622300" y="4775200"/>
                    </a:moveTo>
                    <a:cubicBezTo>
                      <a:pt x="508000" y="4775200"/>
                      <a:pt x="406400" y="4864100"/>
                      <a:pt x="406400" y="4991100"/>
                    </a:cubicBezTo>
                    <a:lnTo>
                      <a:pt x="406400" y="5054600"/>
                    </a:lnTo>
                    <a:cubicBezTo>
                      <a:pt x="406400" y="5168900"/>
                      <a:pt x="508000" y="5270500"/>
                      <a:pt x="622300" y="5270500"/>
                    </a:cubicBezTo>
                    <a:cubicBezTo>
                      <a:pt x="736600" y="5270500"/>
                      <a:pt x="838200" y="5168900"/>
                      <a:pt x="838200" y="5054600"/>
                    </a:cubicBezTo>
                    <a:lnTo>
                      <a:pt x="838200" y="4991100"/>
                    </a:lnTo>
                    <a:cubicBezTo>
                      <a:pt x="838200" y="4864100"/>
                      <a:pt x="736600" y="4775200"/>
                      <a:pt x="622300" y="4775200"/>
                    </a:cubicBezTo>
                    <a:close/>
                    <a:moveTo>
                      <a:pt x="406400" y="5740400"/>
                    </a:moveTo>
                    <a:cubicBezTo>
                      <a:pt x="406400" y="5740400"/>
                      <a:pt x="393700" y="5727700"/>
                      <a:pt x="393700" y="5740400"/>
                    </a:cubicBezTo>
                    <a:lnTo>
                      <a:pt x="241300" y="6096000"/>
                    </a:lnTo>
                    <a:cubicBezTo>
                      <a:pt x="215900" y="6146800"/>
                      <a:pt x="165100" y="6184900"/>
                      <a:pt x="101600" y="6184900"/>
                    </a:cubicBezTo>
                    <a:lnTo>
                      <a:pt x="38100" y="6184900"/>
                    </a:lnTo>
                    <a:cubicBezTo>
                      <a:pt x="25400" y="6184900"/>
                      <a:pt x="12700" y="6184900"/>
                      <a:pt x="12700" y="6172200"/>
                    </a:cubicBezTo>
                    <a:cubicBezTo>
                      <a:pt x="0" y="6159500"/>
                      <a:pt x="0" y="6146800"/>
                      <a:pt x="12700" y="6134100"/>
                    </a:cubicBezTo>
                    <a:lnTo>
                      <a:pt x="203200" y="5689600"/>
                    </a:lnTo>
                    <a:lnTo>
                      <a:pt x="266700" y="5511800"/>
                    </a:lnTo>
                    <a:cubicBezTo>
                      <a:pt x="317500" y="5410200"/>
                      <a:pt x="419100" y="5334000"/>
                      <a:pt x="533400" y="5334000"/>
                    </a:cubicBezTo>
                    <a:lnTo>
                      <a:pt x="711200" y="5334000"/>
                    </a:lnTo>
                    <a:cubicBezTo>
                      <a:pt x="825500" y="5334000"/>
                      <a:pt x="927100" y="5410200"/>
                      <a:pt x="977900" y="5511800"/>
                    </a:cubicBezTo>
                    <a:lnTo>
                      <a:pt x="1041400" y="5689600"/>
                    </a:lnTo>
                    <a:lnTo>
                      <a:pt x="1231900" y="6134100"/>
                    </a:lnTo>
                    <a:cubicBezTo>
                      <a:pt x="1244600" y="6146800"/>
                      <a:pt x="1244600" y="6159500"/>
                      <a:pt x="1231900" y="6172200"/>
                    </a:cubicBezTo>
                    <a:cubicBezTo>
                      <a:pt x="1231900" y="6184900"/>
                      <a:pt x="1219200" y="6184900"/>
                      <a:pt x="1206500" y="6184900"/>
                    </a:cubicBezTo>
                    <a:lnTo>
                      <a:pt x="1143000" y="6184900"/>
                    </a:lnTo>
                    <a:cubicBezTo>
                      <a:pt x="1079500" y="6184900"/>
                      <a:pt x="1028700" y="6146800"/>
                      <a:pt x="1003300" y="6096000"/>
                    </a:cubicBezTo>
                    <a:lnTo>
                      <a:pt x="850900" y="5740400"/>
                    </a:lnTo>
                    <a:cubicBezTo>
                      <a:pt x="850900" y="5727700"/>
                      <a:pt x="838200" y="5740400"/>
                      <a:pt x="838200" y="5740400"/>
                    </a:cubicBezTo>
                    <a:lnTo>
                      <a:pt x="901700" y="6184900"/>
                    </a:lnTo>
                    <a:lnTo>
                      <a:pt x="977900" y="6997700"/>
                    </a:lnTo>
                    <a:cubicBezTo>
                      <a:pt x="977900" y="7010400"/>
                      <a:pt x="965200" y="7010400"/>
                      <a:pt x="965200" y="7023100"/>
                    </a:cubicBezTo>
                    <a:cubicBezTo>
                      <a:pt x="952500" y="7023100"/>
                      <a:pt x="952500" y="7035800"/>
                      <a:pt x="939800" y="7035800"/>
                    </a:cubicBezTo>
                    <a:lnTo>
                      <a:pt x="889000" y="7035800"/>
                    </a:lnTo>
                    <a:cubicBezTo>
                      <a:pt x="812800" y="7035800"/>
                      <a:pt x="749300" y="6985000"/>
                      <a:pt x="749300" y="6908800"/>
                    </a:cubicBezTo>
                    <a:lnTo>
                      <a:pt x="635000" y="6223000"/>
                    </a:lnTo>
                    <a:cubicBezTo>
                      <a:pt x="622300" y="6223000"/>
                      <a:pt x="622300" y="6223000"/>
                      <a:pt x="609600" y="6223000"/>
                    </a:cubicBezTo>
                    <a:lnTo>
                      <a:pt x="495300" y="6908800"/>
                    </a:lnTo>
                    <a:cubicBezTo>
                      <a:pt x="495300" y="6985000"/>
                      <a:pt x="431800" y="7035800"/>
                      <a:pt x="355600" y="7035800"/>
                    </a:cubicBezTo>
                    <a:lnTo>
                      <a:pt x="304800" y="7035800"/>
                    </a:lnTo>
                    <a:cubicBezTo>
                      <a:pt x="292100" y="7035800"/>
                      <a:pt x="292100" y="7023100"/>
                      <a:pt x="279400" y="7023100"/>
                    </a:cubicBezTo>
                    <a:cubicBezTo>
                      <a:pt x="279400" y="7010400"/>
                      <a:pt x="266700" y="7010400"/>
                      <a:pt x="266700" y="6997700"/>
                    </a:cubicBezTo>
                    <a:lnTo>
                      <a:pt x="342900" y="6184900"/>
                    </a:lnTo>
                    <a:lnTo>
                      <a:pt x="406400" y="5740400"/>
                    </a:lnTo>
                    <a:close/>
                    <a:moveTo>
                      <a:pt x="2019300" y="4775200"/>
                    </a:moveTo>
                    <a:cubicBezTo>
                      <a:pt x="1905000" y="4775200"/>
                      <a:pt x="1803400" y="4864100"/>
                      <a:pt x="1803400" y="4991100"/>
                    </a:cubicBezTo>
                    <a:lnTo>
                      <a:pt x="1803400" y="5054600"/>
                    </a:lnTo>
                    <a:cubicBezTo>
                      <a:pt x="1803400" y="5168900"/>
                      <a:pt x="1905000" y="5270500"/>
                      <a:pt x="2019300" y="5270500"/>
                    </a:cubicBezTo>
                    <a:cubicBezTo>
                      <a:pt x="2133600" y="5270500"/>
                      <a:pt x="2235200" y="5168900"/>
                      <a:pt x="2235200" y="5054600"/>
                    </a:cubicBezTo>
                    <a:lnTo>
                      <a:pt x="2235200" y="4991100"/>
                    </a:lnTo>
                    <a:cubicBezTo>
                      <a:pt x="2235200" y="4864100"/>
                      <a:pt x="2133600" y="4775200"/>
                      <a:pt x="2019300" y="4775200"/>
                    </a:cubicBezTo>
                    <a:close/>
                    <a:moveTo>
                      <a:pt x="1803400" y="5740400"/>
                    </a:moveTo>
                    <a:cubicBezTo>
                      <a:pt x="1803400" y="5740400"/>
                      <a:pt x="1790700" y="5727700"/>
                      <a:pt x="1790700" y="5740400"/>
                    </a:cubicBezTo>
                    <a:lnTo>
                      <a:pt x="1638300" y="6096000"/>
                    </a:lnTo>
                    <a:cubicBezTo>
                      <a:pt x="1612900" y="6146800"/>
                      <a:pt x="1562100" y="6184900"/>
                      <a:pt x="1498600" y="6184900"/>
                    </a:cubicBezTo>
                    <a:lnTo>
                      <a:pt x="1435100" y="6184900"/>
                    </a:lnTo>
                    <a:cubicBezTo>
                      <a:pt x="1422400" y="6184900"/>
                      <a:pt x="1409700" y="6184900"/>
                      <a:pt x="1409700" y="6172200"/>
                    </a:cubicBezTo>
                    <a:cubicBezTo>
                      <a:pt x="1397000" y="6159500"/>
                      <a:pt x="1397000" y="6146800"/>
                      <a:pt x="1409700" y="6134100"/>
                    </a:cubicBezTo>
                    <a:lnTo>
                      <a:pt x="1600200" y="5689600"/>
                    </a:lnTo>
                    <a:lnTo>
                      <a:pt x="1663700" y="5511800"/>
                    </a:lnTo>
                    <a:cubicBezTo>
                      <a:pt x="1714500" y="5410200"/>
                      <a:pt x="1816100" y="5334000"/>
                      <a:pt x="1930400" y="5334000"/>
                    </a:cubicBezTo>
                    <a:lnTo>
                      <a:pt x="2108200" y="5334000"/>
                    </a:lnTo>
                    <a:cubicBezTo>
                      <a:pt x="2222500" y="5334000"/>
                      <a:pt x="2324100" y="5410200"/>
                      <a:pt x="2374900" y="5511800"/>
                    </a:cubicBezTo>
                    <a:lnTo>
                      <a:pt x="2438400" y="5689600"/>
                    </a:lnTo>
                    <a:lnTo>
                      <a:pt x="2628900" y="6134100"/>
                    </a:lnTo>
                    <a:cubicBezTo>
                      <a:pt x="2641600" y="6146800"/>
                      <a:pt x="2641600" y="6159500"/>
                      <a:pt x="2628900" y="6172200"/>
                    </a:cubicBezTo>
                    <a:cubicBezTo>
                      <a:pt x="2628900" y="6184900"/>
                      <a:pt x="2616200" y="6184900"/>
                      <a:pt x="2603500" y="6184900"/>
                    </a:cubicBezTo>
                    <a:lnTo>
                      <a:pt x="2540000" y="6184900"/>
                    </a:lnTo>
                    <a:cubicBezTo>
                      <a:pt x="2476500" y="6184900"/>
                      <a:pt x="2425700" y="6146800"/>
                      <a:pt x="2400300" y="6096000"/>
                    </a:cubicBezTo>
                    <a:lnTo>
                      <a:pt x="2247900" y="5740400"/>
                    </a:lnTo>
                    <a:cubicBezTo>
                      <a:pt x="2247900" y="5727700"/>
                      <a:pt x="2235200" y="5740400"/>
                      <a:pt x="2235200" y="5740400"/>
                    </a:cubicBezTo>
                    <a:lnTo>
                      <a:pt x="2298700" y="6184900"/>
                    </a:lnTo>
                    <a:lnTo>
                      <a:pt x="2374900" y="6997700"/>
                    </a:lnTo>
                    <a:cubicBezTo>
                      <a:pt x="2374900" y="7010400"/>
                      <a:pt x="2362200" y="7010400"/>
                      <a:pt x="2362200" y="7023100"/>
                    </a:cubicBezTo>
                    <a:cubicBezTo>
                      <a:pt x="2349500" y="7023100"/>
                      <a:pt x="2349500" y="7035800"/>
                      <a:pt x="2336800" y="7035800"/>
                    </a:cubicBezTo>
                    <a:lnTo>
                      <a:pt x="2286000" y="7035800"/>
                    </a:lnTo>
                    <a:cubicBezTo>
                      <a:pt x="2209800" y="7035800"/>
                      <a:pt x="2146300" y="6985000"/>
                      <a:pt x="2146300" y="6908800"/>
                    </a:cubicBezTo>
                    <a:lnTo>
                      <a:pt x="2032000" y="6223000"/>
                    </a:lnTo>
                    <a:cubicBezTo>
                      <a:pt x="2019300" y="6223000"/>
                      <a:pt x="2019300" y="6223000"/>
                      <a:pt x="2006600" y="6223000"/>
                    </a:cubicBezTo>
                    <a:lnTo>
                      <a:pt x="1892300" y="6908800"/>
                    </a:lnTo>
                    <a:cubicBezTo>
                      <a:pt x="1892300" y="6985000"/>
                      <a:pt x="1828800" y="7035800"/>
                      <a:pt x="1752600" y="7035800"/>
                    </a:cubicBezTo>
                    <a:lnTo>
                      <a:pt x="1701800" y="7035800"/>
                    </a:lnTo>
                    <a:cubicBezTo>
                      <a:pt x="1689100" y="7035800"/>
                      <a:pt x="1689100" y="7023100"/>
                      <a:pt x="1676400" y="7023100"/>
                    </a:cubicBezTo>
                    <a:cubicBezTo>
                      <a:pt x="1676400" y="7010400"/>
                      <a:pt x="1663700" y="7010400"/>
                      <a:pt x="1663700" y="6997700"/>
                    </a:cubicBezTo>
                    <a:lnTo>
                      <a:pt x="1739900" y="6184900"/>
                    </a:lnTo>
                    <a:lnTo>
                      <a:pt x="1803400" y="5740400"/>
                    </a:lnTo>
                    <a:close/>
                    <a:moveTo>
                      <a:pt x="3416300" y="4775200"/>
                    </a:moveTo>
                    <a:cubicBezTo>
                      <a:pt x="3302000" y="4775200"/>
                      <a:pt x="3200400" y="4864100"/>
                      <a:pt x="3200400" y="4991100"/>
                    </a:cubicBezTo>
                    <a:lnTo>
                      <a:pt x="3200400" y="5054600"/>
                    </a:lnTo>
                    <a:cubicBezTo>
                      <a:pt x="3200400" y="5168900"/>
                      <a:pt x="3302000" y="5270500"/>
                      <a:pt x="3416300" y="5270500"/>
                    </a:cubicBezTo>
                    <a:cubicBezTo>
                      <a:pt x="3530600" y="5270500"/>
                      <a:pt x="3632200" y="5168900"/>
                      <a:pt x="3632200" y="5054600"/>
                    </a:cubicBezTo>
                    <a:lnTo>
                      <a:pt x="3632200" y="4991100"/>
                    </a:lnTo>
                    <a:cubicBezTo>
                      <a:pt x="3632200" y="4864100"/>
                      <a:pt x="3530600" y="4775200"/>
                      <a:pt x="3416300" y="4775200"/>
                    </a:cubicBezTo>
                    <a:close/>
                    <a:moveTo>
                      <a:pt x="3200400" y="5740400"/>
                    </a:moveTo>
                    <a:cubicBezTo>
                      <a:pt x="3200400" y="5740400"/>
                      <a:pt x="3187700" y="5727700"/>
                      <a:pt x="3187700" y="5740400"/>
                    </a:cubicBezTo>
                    <a:lnTo>
                      <a:pt x="3035300" y="6096000"/>
                    </a:lnTo>
                    <a:cubicBezTo>
                      <a:pt x="3009900" y="6146800"/>
                      <a:pt x="2959100" y="6184900"/>
                      <a:pt x="2895600" y="6184900"/>
                    </a:cubicBezTo>
                    <a:lnTo>
                      <a:pt x="2832100" y="6184900"/>
                    </a:lnTo>
                    <a:cubicBezTo>
                      <a:pt x="2819400" y="6184900"/>
                      <a:pt x="2806700" y="6184900"/>
                      <a:pt x="2806700" y="6172200"/>
                    </a:cubicBezTo>
                    <a:cubicBezTo>
                      <a:pt x="2794000" y="6159500"/>
                      <a:pt x="2794000" y="6146800"/>
                      <a:pt x="2806700" y="6134100"/>
                    </a:cubicBezTo>
                    <a:lnTo>
                      <a:pt x="2997200" y="5689600"/>
                    </a:lnTo>
                    <a:lnTo>
                      <a:pt x="3060700" y="5511800"/>
                    </a:lnTo>
                    <a:cubicBezTo>
                      <a:pt x="3111500" y="5410200"/>
                      <a:pt x="3213100" y="5334000"/>
                      <a:pt x="3327400" y="5334000"/>
                    </a:cubicBezTo>
                    <a:lnTo>
                      <a:pt x="3505200" y="5334000"/>
                    </a:lnTo>
                    <a:cubicBezTo>
                      <a:pt x="3619500" y="5334000"/>
                      <a:pt x="3721100" y="5410200"/>
                      <a:pt x="3771900" y="5511800"/>
                    </a:cubicBezTo>
                    <a:lnTo>
                      <a:pt x="3835400" y="5689600"/>
                    </a:lnTo>
                    <a:lnTo>
                      <a:pt x="4025900" y="6134100"/>
                    </a:lnTo>
                    <a:cubicBezTo>
                      <a:pt x="4038600" y="6146800"/>
                      <a:pt x="4038600" y="6159500"/>
                      <a:pt x="4025900" y="6172200"/>
                    </a:cubicBezTo>
                    <a:cubicBezTo>
                      <a:pt x="4025900" y="6184900"/>
                      <a:pt x="4013200" y="6184900"/>
                      <a:pt x="4000500" y="6184900"/>
                    </a:cubicBezTo>
                    <a:lnTo>
                      <a:pt x="3937000" y="6184900"/>
                    </a:lnTo>
                    <a:cubicBezTo>
                      <a:pt x="3873500" y="6184900"/>
                      <a:pt x="3822700" y="6146800"/>
                      <a:pt x="3797300" y="6096000"/>
                    </a:cubicBezTo>
                    <a:lnTo>
                      <a:pt x="3644900" y="5740400"/>
                    </a:lnTo>
                    <a:cubicBezTo>
                      <a:pt x="3644900" y="5727700"/>
                      <a:pt x="3632200" y="5740400"/>
                      <a:pt x="3632200" y="5740400"/>
                    </a:cubicBezTo>
                    <a:lnTo>
                      <a:pt x="3695700" y="6184900"/>
                    </a:lnTo>
                    <a:lnTo>
                      <a:pt x="3771900" y="6997700"/>
                    </a:lnTo>
                    <a:cubicBezTo>
                      <a:pt x="3771900" y="7010400"/>
                      <a:pt x="3759200" y="7010400"/>
                      <a:pt x="3759200" y="7023100"/>
                    </a:cubicBezTo>
                    <a:cubicBezTo>
                      <a:pt x="3746500" y="7023100"/>
                      <a:pt x="3746500" y="7035800"/>
                      <a:pt x="3733800" y="7035800"/>
                    </a:cubicBezTo>
                    <a:lnTo>
                      <a:pt x="3683000" y="7035800"/>
                    </a:lnTo>
                    <a:cubicBezTo>
                      <a:pt x="3606800" y="7035800"/>
                      <a:pt x="3543300" y="6985000"/>
                      <a:pt x="3543300" y="6908800"/>
                    </a:cubicBezTo>
                    <a:lnTo>
                      <a:pt x="3429000" y="6223000"/>
                    </a:lnTo>
                    <a:cubicBezTo>
                      <a:pt x="3416300" y="6223000"/>
                      <a:pt x="3416300" y="6223000"/>
                      <a:pt x="3403600" y="6223000"/>
                    </a:cubicBezTo>
                    <a:lnTo>
                      <a:pt x="3289300" y="6908800"/>
                    </a:lnTo>
                    <a:cubicBezTo>
                      <a:pt x="3289300" y="6985000"/>
                      <a:pt x="3225800" y="7035800"/>
                      <a:pt x="3149600" y="7035800"/>
                    </a:cubicBezTo>
                    <a:lnTo>
                      <a:pt x="3098800" y="7035800"/>
                    </a:lnTo>
                    <a:cubicBezTo>
                      <a:pt x="3086100" y="7035800"/>
                      <a:pt x="3086100" y="7023100"/>
                      <a:pt x="3073400" y="7023100"/>
                    </a:cubicBezTo>
                    <a:cubicBezTo>
                      <a:pt x="3073400" y="7010400"/>
                      <a:pt x="3060700" y="7010400"/>
                      <a:pt x="3060700" y="6997700"/>
                    </a:cubicBezTo>
                    <a:lnTo>
                      <a:pt x="3136900" y="6184900"/>
                    </a:lnTo>
                    <a:lnTo>
                      <a:pt x="3200400" y="5740400"/>
                    </a:lnTo>
                    <a:close/>
                    <a:moveTo>
                      <a:pt x="4813300" y="4775200"/>
                    </a:moveTo>
                    <a:cubicBezTo>
                      <a:pt x="4699000" y="4775200"/>
                      <a:pt x="4597400" y="4864100"/>
                      <a:pt x="4597400" y="4991100"/>
                    </a:cubicBezTo>
                    <a:lnTo>
                      <a:pt x="4597400" y="5054600"/>
                    </a:lnTo>
                    <a:cubicBezTo>
                      <a:pt x="4597400" y="5168900"/>
                      <a:pt x="4699000" y="5270500"/>
                      <a:pt x="4813300" y="5270500"/>
                    </a:cubicBezTo>
                    <a:cubicBezTo>
                      <a:pt x="4927600" y="5270500"/>
                      <a:pt x="5029200" y="5168900"/>
                      <a:pt x="5029200" y="5054600"/>
                    </a:cubicBezTo>
                    <a:lnTo>
                      <a:pt x="5029200" y="4991100"/>
                    </a:lnTo>
                    <a:cubicBezTo>
                      <a:pt x="5029200" y="4864100"/>
                      <a:pt x="4927600" y="4775200"/>
                      <a:pt x="4813300" y="4775200"/>
                    </a:cubicBezTo>
                    <a:close/>
                    <a:moveTo>
                      <a:pt x="4597400" y="5740400"/>
                    </a:moveTo>
                    <a:cubicBezTo>
                      <a:pt x="4597400" y="5740400"/>
                      <a:pt x="4584700" y="5727700"/>
                      <a:pt x="4584700" y="5740400"/>
                    </a:cubicBezTo>
                    <a:lnTo>
                      <a:pt x="4432300" y="6096000"/>
                    </a:lnTo>
                    <a:cubicBezTo>
                      <a:pt x="4406900" y="6146800"/>
                      <a:pt x="4356100" y="6184900"/>
                      <a:pt x="4292600" y="6184900"/>
                    </a:cubicBezTo>
                    <a:lnTo>
                      <a:pt x="4229100" y="6184900"/>
                    </a:lnTo>
                    <a:cubicBezTo>
                      <a:pt x="4216400" y="6184900"/>
                      <a:pt x="4203700" y="6184900"/>
                      <a:pt x="4203700" y="6172200"/>
                    </a:cubicBezTo>
                    <a:cubicBezTo>
                      <a:pt x="4191000" y="6159500"/>
                      <a:pt x="4191000" y="6146800"/>
                      <a:pt x="4203700" y="6134100"/>
                    </a:cubicBezTo>
                    <a:lnTo>
                      <a:pt x="4394200" y="5689600"/>
                    </a:lnTo>
                    <a:lnTo>
                      <a:pt x="4457700" y="5511800"/>
                    </a:lnTo>
                    <a:cubicBezTo>
                      <a:pt x="4508500" y="5410200"/>
                      <a:pt x="4610100" y="5334000"/>
                      <a:pt x="4724400" y="5334000"/>
                    </a:cubicBezTo>
                    <a:lnTo>
                      <a:pt x="4902200" y="5334000"/>
                    </a:lnTo>
                    <a:cubicBezTo>
                      <a:pt x="5016500" y="5334000"/>
                      <a:pt x="5118100" y="5410200"/>
                      <a:pt x="5168900" y="5511800"/>
                    </a:cubicBezTo>
                    <a:lnTo>
                      <a:pt x="5232400" y="5689600"/>
                    </a:lnTo>
                    <a:lnTo>
                      <a:pt x="5422900" y="6134100"/>
                    </a:lnTo>
                    <a:cubicBezTo>
                      <a:pt x="5435600" y="6146800"/>
                      <a:pt x="5435600" y="6159500"/>
                      <a:pt x="5422900" y="6172200"/>
                    </a:cubicBezTo>
                    <a:cubicBezTo>
                      <a:pt x="5422900" y="6184900"/>
                      <a:pt x="5410200" y="6184900"/>
                      <a:pt x="5397500" y="6184900"/>
                    </a:cubicBezTo>
                    <a:lnTo>
                      <a:pt x="5334000" y="6184900"/>
                    </a:lnTo>
                    <a:cubicBezTo>
                      <a:pt x="5270500" y="6184900"/>
                      <a:pt x="5219700" y="6146800"/>
                      <a:pt x="5194300" y="6096000"/>
                    </a:cubicBezTo>
                    <a:lnTo>
                      <a:pt x="5041900" y="5740400"/>
                    </a:lnTo>
                    <a:cubicBezTo>
                      <a:pt x="5041900" y="5727700"/>
                      <a:pt x="5029200" y="5740400"/>
                      <a:pt x="5029200" y="5740400"/>
                    </a:cubicBezTo>
                    <a:lnTo>
                      <a:pt x="5092700" y="6184900"/>
                    </a:lnTo>
                    <a:lnTo>
                      <a:pt x="5168900" y="6997700"/>
                    </a:lnTo>
                    <a:cubicBezTo>
                      <a:pt x="5168900" y="7010400"/>
                      <a:pt x="5156200" y="7010400"/>
                      <a:pt x="5156200" y="7023100"/>
                    </a:cubicBezTo>
                    <a:cubicBezTo>
                      <a:pt x="5143500" y="7023100"/>
                      <a:pt x="5143500" y="7035800"/>
                      <a:pt x="5130800" y="7035800"/>
                    </a:cubicBezTo>
                    <a:lnTo>
                      <a:pt x="5080000" y="7035800"/>
                    </a:lnTo>
                    <a:cubicBezTo>
                      <a:pt x="5003800" y="7035800"/>
                      <a:pt x="4940300" y="6985000"/>
                      <a:pt x="4940300" y="6908800"/>
                    </a:cubicBezTo>
                    <a:lnTo>
                      <a:pt x="4826000" y="6223000"/>
                    </a:lnTo>
                    <a:cubicBezTo>
                      <a:pt x="4813300" y="6223000"/>
                      <a:pt x="4813300" y="6223000"/>
                      <a:pt x="4800600" y="6223000"/>
                    </a:cubicBezTo>
                    <a:lnTo>
                      <a:pt x="4686300" y="6908800"/>
                    </a:lnTo>
                    <a:cubicBezTo>
                      <a:pt x="4686300" y="6985000"/>
                      <a:pt x="4622800" y="7035800"/>
                      <a:pt x="4546600" y="7035800"/>
                    </a:cubicBezTo>
                    <a:lnTo>
                      <a:pt x="4495800" y="7035800"/>
                    </a:lnTo>
                    <a:cubicBezTo>
                      <a:pt x="4483100" y="7035800"/>
                      <a:pt x="4483100" y="7023100"/>
                      <a:pt x="4470400" y="7023100"/>
                    </a:cubicBezTo>
                    <a:cubicBezTo>
                      <a:pt x="4470400" y="7010400"/>
                      <a:pt x="4457700" y="7010400"/>
                      <a:pt x="4457700" y="6997700"/>
                    </a:cubicBezTo>
                    <a:lnTo>
                      <a:pt x="4533900" y="6184900"/>
                    </a:lnTo>
                    <a:lnTo>
                      <a:pt x="4597400" y="5740400"/>
                    </a:lnTo>
                    <a:close/>
                    <a:moveTo>
                      <a:pt x="6210300" y="4775200"/>
                    </a:moveTo>
                    <a:cubicBezTo>
                      <a:pt x="6096000" y="4775200"/>
                      <a:pt x="5994400" y="4864100"/>
                      <a:pt x="5994400" y="4991100"/>
                    </a:cubicBezTo>
                    <a:lnTo>
                      <a:pt x="5994400" y="5054600"/>
                    </a:lnTo>
                    <a:cubicBezTo>
                      <a:pt x="5994400" y="5168900"/>
                      <a:pt x="6096000" y="5270500"/>
                      <a:pt x="6210300" y="5270500"/>
                    </a:cubicBezTo>
                    <a:cubicBezTo>
                      <a:pt x="6324600" y="5270500"/>
                      <a:pt x="6426200" y="5168900"/>
                      <a:pt x="6426200" y="5054600"/>
                    </a:cubicBezTo>
                    <a:lnTo>
                      <a:pt x="6426200" y="4991100"/>
                    </a:lnTo>
                    <a:cubicBezTo>
                      <a:pt x="6426200" y="4864100"/>
                      <a:pt x="6324600" y="4775200"/>
                      <a:pt x="6210300" y="4775200"/>
                    </a:cubicBezTo>
                    <a:close/>
                    <a:moveTo>
                      <a:pt x="5994400" y="5740400"/>
                    </a:moveTo>
                    <a:cubicBezTo>
                      <a:pt x="5994400" y="5740400"/>
                      <a:pt x="5981700" y="5727700"/>
                      <a:pt x="5981700" y="5740400"/>
                    </a:cubicBezTo>
                    <a:lnTo>
                      <a:pt x="5829300" y="6096000"/>
                    </a:lnTo>
                    <a:cubicBezTo>
                      <a:pt x="5803900" y="6146800"/>
                      <a:pt x="5753100" y="6184900"/>
                      <a:pt x="5689600" y="6184900"/>
                    </a:cubicBezTo>
                    <a:lnTo>
                      <a:pt x="5626100" y="6184900"/>
                    </a:lnTo>
                    <a:cubicBezTo>
                      <a:pt x="5613400" y="6184900"/>
                      <a:pt x="5600700" y="6184900"/>
                      <a:pt x="5600700" y="6172200"/>
                    </a:cubicBezTo>
                    <a:cubicBezTo>
                      <a:pt x="5588000" y="6159500"/>
                      <a:pt x="5588000" y="6146800"/>
                      <a:pt x="5600700" y="6134100"/>
                    </a:cubicBezTo>
                    <a:lnTo>
                      <a:pt x="5791200" y="5689600"/>
                    </a:lnTo>
                    <a:lnTo>
                      <a:pt x="5854700" y="5511800"/>
                    </a:lnTo>
                    <a:cubicBezTo>
                      <a:pt x="5905500" y="5410200"/>
                      <a:pt x="6007100" y="5334000"/>
                      <a:pt x="6121400" y="5334000"/>
                    </a:cubicBezTo>
                    <a:lnTo>
                      <a:pt x="6299200" y="5334000"/>
                    </a:lnTo>
                    <a:cubicBezTo>
                      <a:pt x="6413500" y="5334000"/>
                      <a:pt x="6515100" y="5410200"/>
                      <a:pt x="6565900" y="5511800"/>
                    </a:cubicBezTo>
                    <a:lnTo>
                      <a:pt x="6629400" y="5689600"/>
                    </a:lnTo>
                    <a:lnTo>
                      <a:pt x="6819900" y="6134100"/>
                    </a:lnTo>
                    <a:cubicBezTo>
                      <a:pt x="6832600" y="6146800"/>
                      <a:pt x="6832600" y="6159500"/>
                      <a:pt x="6819900" y="6172200"/>
                    </a:cubicBezTo>
                    <a:cubicBezTo>
                      <a:pt x="6819900" y="6184900"/>
                      <a:pt x="6807200" y="6184900"/>
                      <a:pt x="6794500" y="6184900"/>
                    </a:cubicBezTo>
                    <a:lnTo>
                      <a:pt x="6731000" y="6184900"/>
                    </a:lnTo>
                    <a:cubicBezTo>
                      <a:pt x="6667500" y="6184900"/>
                      <a:pt x="6616700" y="6146800"/>
                      <a:pt x="6591300" y="6096000"/>
                    </a:cubicBezTo>
                    <a:lnTo>
                      <a:pt x="6438900" y="5740400"/>
                    </a:lnTo>
                    <a:cubicBezTo>
                      <a:pt x="6438900" y="5727700"/>
                      <a:pt x="6426200" y="5740400"/>
                      <a:pt x="6426200" y="5740400"/>
                    </a:cubicBezTo>
                    <a:lnTo>
                      <a:pt x="6489700" y="6184900"/>
                    </a:lnTo>
                    <a:lnTo>
                      <a:pt x="6565900" y="6997700"/>
                    </a:lnTo>
                    <a:cubicBezTo>
                      <a:pt x="6565900" y="7010400"/>
                      <a:pt x="6553200" y="7010400"/>
                      <a:pt x="6553200" y="7023100"/>
                    </a:cubicBezTo>
                    <a:cubicBezTo>
                      <a:pt x="6540500" y="7023100"/>
                      <a:pt x="6540500" y="7035800"/>
                      <a:pt x="6527800" y="7035800"/>
                    </a:cubicBezTo>
                    <a:lnTo>
                      <a:pt x="6477000" y="7035800"/>
                    </a:lnTo>
                    <a:cubicBezTo>
                      <a:pt x="6400800" y="7035800"/>
                      <a:pt x="6337300" y="6985000"/>
                      <a:pt x="6337300" y="6908800"/>
                    </a:cubicBezTo>
                    <a:lnTo>
                      <a:pt x="6223000" y="6223000"/>
                    </a:lnTo>
                    <a:cubicBezTo>
                      <a:pt x="6210300" y="6223000"/>
                      <a:pt x="6210300" y="6223000"/>
                      <a:pt x="6197600" y="6223000"/>
                    </a:cubicBezTo>
                    <a:lnTo>
                      <a:pt x="6083300" y="6908800"/>
                    </a:lnTo>
                    <a:cubicBezTo>
                      <a:pt x="6083300" y="6985000"/>
                      <a:pt x="6019800" y="7035800"/>
                      <a:pt x="5943600" y="7035800"/>
                    </a:cubicBezTo>
                    <a:lnTo>
                      <a:pt x="5892800" y="7035800"/>
                    </a:lnTo>
                    <a:cubicBezTo>
                      <a:pt x="5880100" y="7035800"/>
                      <a:pt x="5880100" y="7023100"/>
                      <a:pt x="5867400" y="7023100"/>
                    </a:cubicBezTo>
                    <a:cubicBezTo>
                      <a:pt x="5867400" y="7010400"/>
                      <a:pt x="5854700" y="7010400"/>
                      <a:pt x="5854700" y="6997700"/>
                    </a:cubicBezTo>
                    <a:lnTo>
                      <a:pt x="5930900" y="6184900"/>
                    </a:lnTo>
                    <a:lnTo>
                      <a:pt x="5994400" y="5740400"/>
                    </a:lnTo>
                    <a:close/>
                  </a:path>
                </a:pathLst>
              </a:custGeom>
              <a:solidFill>
                <a:srgbClr val="AFCA0B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Freeform 19"/>
              <p:cNvSpPr/>
              <p:nvPr/>
            </p:nvSpPr>
            <p:spPr>
              <a:xfrm>
                <a:off x="12700" y="4775200"/>
                <a:ext cx="20802600" cy="4635500"/>
              </a:xfrm>
              <a:custGeom>
                <a:avLst/>
                <a:gdLst/>
                <a:ahLst/>
                <a:cxnLst/>
                <a:rect l="l" t="t" r="r" b="b"/>
                <a:pathLst>
                  <a:path w="20802600" h="4635500">
                    <a:moveTo>
                      <a:pt x="7607300" y="0"/>
                    </a:moveTo>
                    <a:cubicBezTo>
                      <a:pt x="7493000" y="0"/>
                      <a:pt x="7391400" y="88900"/>
                      <a:pt x="7391400" y="215900"/>
                    </a:cubicBezTo>
                    <a:lnTo>
                      <a:pt x="7391400" y="279400"/>
                    </a:lnTo>
                    <a:cubicBezTo>
                      <a:pt x="7391400" y="393700"/>
                      <a:pt x="7493000" y="495300"/>
                      <a:pt x="7607300" y="495300"/>
                    </a:cubicBezTo>
                    <a:cubicBezTo>
                      <a:pt x="7721600" y="495300"/>
                      <a:pt x="7823200" y="393700"/>
                      <a:pt x="7823200" y="279400"/>
                    </a:cubicBezTo>
                    <a:lnTo>
                      <a:pt x="7823200" y="215900"/>
                    </a:lnTo>
                    <a:cubicBezTo>
                      <a:pt x="7823200" y="88900"/>
                      <a:pt x="7721600" y="0"/>
                      <a:pt x="7607300" y="0"/>
                    </a:cubicBezTo>
                    <a:close/>
                    <a:moveTo>
                      <a:pt x="7391400" y="965200"/>
                    </a:moveTo>
                    <a:cubicBezTo>
                      <a:pt x="7391400" y="965200"/>
                      <a:pt x="7378700" y="952500"/>
                      <a:pt x="7378700" y="965200"/>
                    </a:cubicBezTo>
                    <a:lnTo>
                      <a:pt x="7226300" y="1320800"/>
                    </a:lnTo>
                    <a:cubicBezTo>
                      <a:pt x="7200900" y="1371600"/>
                      <a:pt x="7150100" y="1409700"/>
                      <a:pt x="7086600" y="1409700"/>
                    </a:cubicBezTo>
                    <a:lnTo>
                      <a:pt x="7023100" y="1409700"/>
                    </a:lnTo>
                    <a:cubicBezTo>
                      <a:pt x="7010400" y="1409700"/>
                      <a:pt x="6997700" y="1409700"/>
                      <a:pt x="6997700" y="1397000"/>
                    </a:cubicBezTo>
                    <a:cubicBezTo>
                      <a:pt x="6985000" y="1384300"/>
                      <a:pt x="6985000" y="1371600"/>
                      <a:pt x="6997700" y="1358900"/>
                    </a:cubicBezTo>
                    <a:lnTo>
                      <a:pt x="7188200" y="914400"/>
                    </a:lnTo>
                    <a:lnTo>
                      <a:pt x="7251700" y="736600"/>
                    </a:lnTo>
                    <a:cubicBezTo>
                      <a:pt x="7302500" y="635000"/>
                      <a:pt x="7404100" y="558800"/>
                      <a:pt x="7518400" y="558800"/>
                    </a:cubicBezTo>
                    <a:lnTo>
                      <a:pt x="7696200" y="558800"/>
                    </a:lnTo>
                    <a:cubicBezTo>
                      <a:pt x="7810500" y="558800"/>
                      <a:pt x="7912100" y="635000"/>
                      <a:pt x="7962900" y="736600"/>
                    </a:cubicBezTo>
                    <a:lnTo>
                      <a:pt x="8026400" y="914400"/>
                    </a:lnTo>
                    <a:lnTo>
                      <a:pt x="8216900" y="1358900"/>
                    </a:lnTo>
                    <a:cubicBezTo>
                      <a:pt x="8229600" y="1371600"/>
                      <a:pt x="8229600" y="1384300"/>
                      <a:pt x="8216900" y="1397000"/>
                    </a:cubicBezTo>
                    <a:cubicBezTo>
                      <a:pt x="8216900" y="1409700"/>
                      <a:pt x="8204200" y="1409700"/>
                      <a:pt x="8191500" y="1409700"/>
                    </a:cubicBezTo>
                    <a:lnTo>
                      <a:pt x="8128000" y="1409700"/>
                    </a:lnTo>
                    <a:cubicBezTo>
                      <a:pt x="8064500" y="1409700"/>
                      <a:pt x="8013700" y="1371600"/>
                      <a:pt x="7988300" y="1320800"/>
                    </a:cubicBezTo>
                    <a:lnTo>
                      <a:pt x="7835900" y="965200"/>
                    </a:lnTo>
                    <a:cubicBezTo>
                      <a:pt x="7835900" y="952500"/>
                      <a:pt x="7823200" y="965200"/>
                      <a:pt x="7823200" y="965200"/>
                    </a:cubicBezTo>
                    <a:lnTo>
                      <a:pt x="7886700" y="1409700"/>
                    </a:lnTo>
                    <a:lnTo>
                      <a:pt x="7962900" y="2222500"/>
                    </a:lnTo>
                    <a:cubicBezTo>
                      <a:pt x="7962900" y="2235200"/>
                      <a:pt x="7950200" y="2235200"/>
                      <a:pt x="7950200" y="2247900"/>
                    </a:cubicBezTo>
                    <a:cubicBezTo>
                      <a:pt x="7937500" y="2247900"/>
                      <a:pt x="7937500" y="2260600"/>
                      <a:pt x="7924800" y="2260600"/>
                    </a:cubicBezTo>
                    <a:lnTo>
                      <a:pt x="7874000" y="2260600"/>
                    </a:lnTo>
                    <a:cubicBezTo>
                      <a:pt x="7797800" y="2260600"/>
                      <a:pt x="7734300" y="2209800"/>
                      <a:pt x="7734300" y="2133600"/>
                    </a:cubicBezTo>
                    <a:lnTo>
                      <a:pt x="7620000" y="1447800"/>
                    </a:lnTo>
                    <a:cubicBezTo>
                      <a:pt x="7607300" y="1447800"/>
                      <a:pt x="7607300" y="1447800"/>
                      <a:pt x="7594600" y="1447800"/>
                    </a:cubicBezTo>
                    <a:lnTo>
                      <a:pt x="7480300" y="2133600"/>
                    </a:lnTo>
                    <a:cubicBezTo>
                      <a:pt x="7480300" y="2209800"/>
                      <a:pt x="7416800" y="2260600"/>
                      <a:pt x="7340600" y="2260600"/>
                    </a:cubicBezTo>
                    <a:lnTo>
                      <a:pt x="7289800" y="2260600"/>
                    </a:lnTo>
                    <a:cubicBezTo>
                      <a:pt x="7277100" y="2260600"/>
                      <a:pt x="7277100" y="2247900"/>
                      <a:pt x="7264400" y="2247900"/>
                    </a:cubicBezTo>
                    <a:cubicBezTo>
                      <a:pt x="7264400" y="2235200"/>
                      <a:pt x="7251700" y="2235200"/>
                      <a:pt x="7251700" y="2222500"/>
                    </a:cubicBezTo>
                    <a:lnTo>
                      <a:pt x="7327900" y="1409700"/>
                    </a:lnTo>
                    <a:lnTo>
                      <a:pt x="7391400" y="965200"/>
                    </a:lnTo>
                    <a:close/>
                    <a:moveTo>
                      <a:pt x="9004300" y="0"/>
                    </a:moveTo>
                    <a:cubicBezTo>
                      <a:pt x="8890000" y="0"/>
                      <a:pt x="8788400" y="88900"/>
                      <a:pt x="8788400" y="215900"/>
                    </a:cubicBezTo>
                    <a:lnTo>
                      <a:pt x="8788400" y="279400"/>
                    </a:lnTo>
                    <a:cubicBezTo>
                      <a:pt x="8788400" y="393700"/>
                      <a:pt x="8890000" y="495300"/>
                      <a:pt x="9004300" y="495300"/>
                    </a:cubicBezTo>
                    <a:cubicBezTo>
                      <a:pt x="9118600" y="495300"/>
                      <a:pt x="9220200" y="393700"/>
                      <a:pt x="9220200" y="279400"/>
                    </a:cubicBezTo>
                    <a:lnTo>
                      <a:pt x="9220200" y="215900"/>
                    </a:lnTo>
                    <a:cubicBezTo>
                      <a:pt x="9220200" y="88900"/>
                      <a:pt x="9118600" y="0"/>
                      <a:pt x="9004300" y="0"/>
                    </a:cubicBezTo>
                    <a:close/>
                    <a:moveTo>
                      <a:pt x="8788400" y="965200"/>
                    </a:moveTo>
                    <a:cubicBezTo>
                      <a:pt x="8788400" y="965200"/>
                      <a:pt x="8775700" y="952500"/>
                      <a:pt x="8775700" y="965200"/>
                    </a:cubicBezTo>
                    <a:lnTo>
                      <a:pt x="8623300" y="1320800"/>
                    </a:lnTo>
                    <a:cubicBezTo>
                      <a:pt x="8597900" y="1371600"/>
                      <a:pt x="8547100" y="1409700"/>
                      <a:pt x="8483600" y="1409700"/>
                    </a:cubicBezTo>
                    <a:lnTo>
                      <a:pt x="8420100" y="1409700"/>
                    </a:lnTo>
                    <a:cubicBezTo>
                      <a:pt x="8407400" y="1409700"/>
                      <a:pt x="8394700" y="1409700"/>
                      <a:pt x="8394700" y="1397000"/>
                    </a:cubicBezTo>
                    <a:cubicBezTo>
                      <a:pt x="8382000" y="1384300"/>
                      <a:pt x="8382000" y="1371600"/>
                      <a:pt x="8394700" y="1358900"/>
                    </a:cubicBezTo>
                    <a:lnTo>
                      <a:pt x="8585200" y="914400"/>
                    </a:lnTo>
                    <a:lnTo>
                      <a:pt x="8648700" y="736600"/>
                    </a:lnTo>
                    <a:cubicBezTo>
                      <a:pt x="8699500" y="635000"/>
                      <a:pt x="8801100" y="558800"/>
                      <a:pt x="8915400" y="558800"/>
                    </a:cubicBezTo>
                    <a:lnTo>
                      <a:pt x="9093200" y="558800"/>
                    </a:lnTo>
                    <a:cubicBezTo>
                      <a:pt x="9207500" y="558800"/>
                      <a:pt x="9309100" y="635000"/>
                      <a:pt x="9359900" y="736600"/>
                    </a:cubicBezTo>
                    <a:lnTo>
                      <a:pt x="9423400" y="914400"/>
                    </a:lnTo>
                    <a:lnTo>
                      <a:pt x="9613900" y="1358900"/>
                    </a:lnTo>
                    <a:cubicBezTo>
                      <a:pt x="9626600" y="1371600"/>
                      <a:pt x="9626600" y="1384300"/>
                      <a:pt x="9613900" y="1397000"/>
                    </a:cubicBezTo>
                    <a:cubicBezTo>
                      <a:pt x="9613900" y="1409700"/>
                      <a:pt x="9601200" y="1409700"/>
                      <a:pt x="9588500" y="1409700"/>
                    </a:cubicBezTo>
                    <a:lnTo>
                      <a:pt x="9525000" y="1409700"/>
                    </a:lnTo>
                    <a:cubicBezTo>
                      <a:pt x="9461500" y="1409700"/>
                      <a:pt x="9410700" y="1371600"/>
                      <a:pt x="9385300" y="1320800"/>
                    </a:cubicBezTo>
                    <a:lnTo>
                      <a:pt x="9232900" y="965200"/>
                    </a:lnTo>
                    <a:cubicBezTo>
                      <a:pt x="9232900" y="952500"/>
                      <a:pt x="9220200" y="965200"/>
                      <a:pt x="9220200" y="965200"/>
                    </a:cubicBezTo>
                    <a:lnTo>
                      <a:pt x="9283700" y="1409700"/>
                    </a:lnTo>
                    <a:lnTo>
                      <a:pt x="9359900" y="2222500"/>
                    </a:lnTo>
                    <a:cubicBezTo>
                      <a:pt x="9359900" y="2235200"/>
                      <a:pt x="9347200" y="2235200"/>
                      <a:pt x="9347200" y="2247900"/>
                    </a:cubicBezTo>
                    <a:cubicBezTo>
                      <a:pt x="9334500" y="2247900"/>
                      <a:pt x="9334500" y="2260600"/>
                      <a:pt x="9321800" y="2260600"/>
                    </a:cubicBezTo>
                    <a:lnTo>
                      <a:pt x="9271000" y="2260600"/>
                    </a:lnTo>
                    <a:cubicBezTo>
                      <a:pt x="9194800" y="2260600"/>
                      <a:pt x="9131300" y="2209800"/>
                      <a:pt x="9131300" y="2133600"/>
                    </a:cubicBezTo>
                    <a:lnTo>
                      <a:pt x="9017000" y="1447800"/>
                    </a:lnTo>
                    <a:cubicBezTo>
                      <a:pt x="9004300" y="1447800"/>
                      <a:pt x="9004300" y="1447800"/>
                      <a:pt x="8991600" y="1447800"/>
                    </a:cubicBezTo>
                    <a:lnTo>
                      <a:pt x="8877300" y="2133600"/>
                    </a:lnTo>
                    <a:cubicBezTo>
                      <a:pt x="8877300" y="2209800"/>
                      <a:pt x="8813800" y="2260600"/>
                      <a:pt x="8737600" y="2260600"/>
                    </a:cubicBezTo>
                    <a:lnTo>
                      <a:pt x="8686800" y="2260600"/>
                    </a:lnTo>
                    <a:cubicBezTo>
                      <a:pt x="8674100" y="2260600"/>
                      <a:pt x="8674100" y="2247900"/>
                      <a:pt x="8661400" y="2247900"/>
                    </a:cubicBezTo>
                    <a:cubicBezTo>
                      <a:pt x="8661400" y="2235200"/>
                      <a:pt x="8648700" y="2235200"/>
                      <a:pt x="8648700" y="2222500"/>
                    </a:cubicBezTo>
                    <a:lnTo>
                      <a:pt x="8724900" y="1409700"/>
                    </a:lnTo>
                    <a:lnTo>
                      <a:pt x="8788400" y="965200"/>
                    </a:lnTo>
                    <a:close/>
                    <a:moveTo>
                      <a:pt x="10401300" y="0"/>
                    </a:moveTo>
                    <a:cubicBezTo>
                      <a:pt x="10287000" y="0"/>
                      <a:pt x="10185400" y="88900"/>
                      <a:pt x="10185400" y="215900"/>
                    </a:cubicBezTo>
                    <a:lnTo>
                      <a:pt x="10185400" y="279400"/>
                    </a:lnTo>
                    <a:cubicBezTo>
                      <a:pt x="10185400" y="393700"/>
                      <a:pt x="10287000" y="495300"/>
                      <a:pt x="10401300" y="495300"/>
                    </a:cubicBezTo>
                    <a:cubicBezTo>
                      <a:pt x="10515600" y="495300"/>
                      <a:pt x="10617200" y="393700"/>
                      <a:pt x="10617200" y="279400"/>
                    </a:cubicBezTo>
                    <a:lnTo>
                      <a:pt x="10617200" y="215900"/>
                    </a:lnTo>
                    <a:cubicBezTo>
                      <a:pt x="10617200" y="88900"/>
                      <a:pt x="10515600" y="0"/>
                      <a:pt x="10401300" y="0"/>
                    </a:cubicBezTo>
                    <a:close/>
                    <a:moveTo>
                      <a:pt x="10185400" y="965200"/>
                    </a:moveTo>
                    <a:cubicBezTo>
                      <a:pt x="10185400" y="965200"/>
                      <a:pt x="10172700" y="952500"/>
                      <a:pt x="10172700" y="965200"/>
                    </a:cubicBezTo>
                    <a:lnTo>
                      <a:pt x="10020300" y="1320800"/>
                    </a:lnTo>
                    <a:cubicBezTo>
                      <a:pt x="9994900" y="1371600"/>
                      <a:pt x="9944100" y="1409700"/>
                      <a:pt x="9880600" y="1409700"/>
                    </a:cubicBezTo>
                    <a:lnTo>
                      <a:pt x="9817100" y="1409700"/>
                    </a:lnTo>
                    <a:cubicBezTo>
                      <a:pt x="9804400" y="1409700"/>
                      <a:pt x="9791700" y="1409700"/>
                      <a:pt x="9791700" y="1397000"/>
                    </a:cubicBezTo>
                    <a:cubicBezTo>
                      <a:pt x="9779000" y="1384300"/>
                      <a:pt x="9779000" y="1371600"/>
                      <a:pt x="9791700" y="1358900"/>
                    </a:cubicBezTo>
                    <a:lnTo>
                      <a:pt x="9982200" y="914400"/>
                    </a:lnTo>
                    <a:lnTo>
                      <a:pt x="10045700" y="736600"/>
                    </a:lnTo>
                    <a:cubicBezTo>
                      <a:pt x="10096500" y="635000"/>
                      <a:pt x="10198100" y="558800"/>
                      <a:pt x="10312400" y="558800"/>
                    </a:cubicBezTo>
                    <a:lnTo>
                      <a:pt x="10490200" y="558800"/>
                    </a:lnTo>
                    <a:cubicBezTo>
                      <a:pt x="10604500" y="558800"/>
                      <a:pt x="10706100" y="635000"/>
                      <a:pt x="10756900" y="736600"/>
                    </a:cubicBezTo>
                    <a:lnTo>
                      <a:pt x="10820400" y="914400"/>
                    </a:lnTo>
                    <a:lnTo>
                      <a:pt x="11010900" y="1358900"/>
                    </a:lnTo>
                    <a:cubicBezTo>
                      <a:pt x="11023600" y="1371600"/>
                      <a:pt x="11023600" y="1384300"/>
                      <a:pt x="11010900" y="1397000"/>
                    </a:cubicBezTo>
                    <a:cubicBezTo>
                      <a:pt x="11010900" y="1409700"/>
                      <a:pt x="10998200" y="1409700"/>
                      <a:pt x="10985500" y="1409700"/>
                    </a:cubicBezTo>
                    <a:lnTo>
                      <a:pt x="10922000" y="1409700"/>
                    </a:lnTo>
                    <a:cubicBezTo>
                      <a:pt x="10858500" y="1409700"/>
                      <a:pt x="10807700" y="1371600"/>
                      <a:pt x="10782300" y="1320800"/>
                    </a:cubicBezTo>
                    <a:lnTo>
                      <a:pt x="10629900" y="965200"/>
                    </a:lnTo>
                    <a:cubicBezTo>
                      <a:pt x="10629900" y="952500"/>
                      <a:pt x="10617200" y="965200"/>
                      <a:pt x="10617200" y="965200"/>
                    </a:cubicBezTo>
                    <a:lnTo>
                      <a:pt x="10680700" y="1409700"/>
                    </a:lnTo>
                    <a:lnTo>
                      <a:pt x="10756900" y="2222500"/>
                    </a:lnTo>
                    <a:cubicBezTo>
                      <a:pt x="10756900" y="2235200"/>
                      <a:pt x="10744200" y="2235200"/>
                      <a:pt x="10744200" y="2247900"/>
                    </a:cubicBezTo>
                    <a:cubicBezTo>
                      <a:pt x="10731500" y="2247900"/>
                      <a:pt x="10731500" y="2260600"/>
                      <a:pt x="10718800" y="2260600"/>
                    </a:cubicBezTo>
                    <a:lnTo>
                      <a:pt x="10668000" y="2260600"/>
                    </a:lnTo>
                    <a:cubicBezTo>
                      <a:pt x="10591800" y="2260600"/>
                      <a:pt x="10528300" y="2209800"/>
                      <a:pt x="10528300" y="2133600"/>
                    </a:cubicBezTo>
                    <a:lnTo>
                      <a:pt x="10414000" y="1447800"/>
                    </a:lnTo>
                    <a:cubicBezTo>
                      <a:pt x="10401300" y="1447800"/>
                      <a:pt x="10401300" y="1447800"/>
                      <a:pt x="10388600" y="1447800"/>
                    </a:cubicBezTo>
                    <a:lnTo>
                      <a:pt x="10274300" y="2133600"/>
                    </a:lnTo>
                    <a:cubicBezTo>
                      <a:pt x="10274300" y="2209800"/>
                      <a:pt x="10210800" y="2260600"/>
                      <a:pt x="10134600" y="2260600"/>
                    </a:cubicBezTo>
                    <a:lnTo>
                      <a:pt x="10083800" y="2260600"/>
                    </a:lnTo>
                    <a:cubicBezTo>
                      <a:pt x="10071100" y="2260600"/>
                      <a:pt x="10071100" y="2247900"/>
                      <a:pt x="10058400" y="2247900"/>
                    </a:cubicBezTo>
                    <a:cubicBezTo>
                      <a:pt x="10058400" y="2235200"/>
                      <a:pt x="10045700" y="2235200"/>
                      <a:pt x="10045700" y="2222500"/>
                    </a:cubicBezTo>
                    <a:lnTo>
                      <a:pt x="10121900" y="1409700"/>
                    </a:lnTo>
                    <a:lnTo>
                      <a:pt x="10185400" y="965200"/>
                    </a:lnTo>
                    <a:close/>
                    <a:moveTo>
                      <a:pt x="11798300" y="0"/>
                    </a:moveTo>
                    <a:cubicBezTo>
                      <a:pt x="11684000" y="0"/>
                      <a:pt x="11582400" y="88900"/>
                      <a:pt x="11582400" y="215900"/>
                    </a:cubicBezTo>
                    <a:lnTo>
                      <a:pt x="11582400" y="279400"/>
                    </a:lnTo>
                    <a:cubicBezTo>
                      <a:pt x="11582400" y="393700"/>
                      <a:pt x="11684000" y="495300"/>
                      <a:pt x="11798300" y="495300"/>
                    </a:cubicBezTo>
                    <a:cubicBezTo>
                      <a:pt x="11912600" y="495300"/>
                      <a:pt x="12014200" y="393700"/>
                      <a:pt x="12014200" y="279400"/>
                    </a:cubicBezTo>
                    <a:lnTo>
                      <a:pt x="12014200" y="215900"/>
                    </a:lnTo>
                    <a:cubicBezTo>
                      <a:pt x="12014200" y="88900"/>
                      <a:pt x="11912600" y="0"/>
                      <a:pt x="11798300" y="0"/>
                    </a:cubicBezTo>
                    <a:close/>
                    <a:moveTo>
                      <a:pt x="11582400" y="965200"/>
                    </a:moveTo>
                    <a:cubicBezTo>
                      <a:pt x="11582400" y="965200"/>
                      <a:pt x="11569700" y="952500"/>
                      <a:pt x="11569700" y="965200"/>
                    </a:cubicBezTo>
                    <a:lnTo>
                      <a:pt x="11417300" y="1320800"/>
                    </a:lnTo>
                    <a:cubicBezTo>
                      <a:pt x="11391900" y="1371600"/>
                      <a:pt x="11341100" y="1409700"/>
                      <a:pt x="11277600" y="1409700"/>
                    </a:cubicBezTo>
                    <a:lnTo>
                      <a:pt x="11214100" y="1409700"/>
                    </a:lnTo>
                    <a:cubicBezTo>
                      <a:pt x="11201400" y="1409700"/>
                      <a:pt x="11188700" y="1409700"/>
                      <a:pt x="11188700" y="1397000"/>
                    </a:cubicBezTo>
                    <a:cubicBezTo>
                      <a:pt x="11176000" y="1384300"/>
                      <a:pt x="11176000" y="1371600"/>
                      <a:pt x="11188700" y="1358900"/>
                    </a:cubicBezTo>
                    <a:lnTo>
                      <a:pt x="11379200" y="914400"/>
                    </a:lnTo>
                    <a:lnTo>
                      <a:pt x="11442700" y="736600"/>
                    </a:lnTo>
                    <a:cubicBezTo>
                      <a:pt x="11493500" y="635000"/>
                      <a:pt x="11595100" y="558800"/>
                      <a:pt x="11709400" y="558800"/>
                    </a:cubicBezTo>
                    <a:lnTo>
                      <a:pt x="11887200" y="558800"/>
                    </a:lnTo>
                    <a:cubicBezTo>
                      <a:pt x="12001500" y="558800"/>
                      <a:pt x="12103100" y="635000"/>
                      <a:pt x="12153900" y="736600"/>
                    </a:cubicBezTo>
                    <a:lnTo>
                      <a:pt x="12217400" y="914400"/>
                    </a:lnTo>
                    <a:lnTo>
                      <a:pt x="12407900" y="1358900"/>
                    </a:lnTo>
                    <a:cubicBezTo>
                      <a:pt x="12420600" y="1371600"/>
                      <a:pt x="12420600" y="1384300"/>
                      <a:pt x="12407900" y="1397000"/>
                    </a:cubicBezTo>
                    <a:cubicBezTo>
                      <a:pt x="12407900" y="1409700"/>
                      <a:pt x="12395200" y="1409700"/>
                      <a:pt x="12382500" y="1409700"/>
                    </a:cubicBezTo>
                    <a:lnTo>
                      <a:pt x="12319000" y="1409700"/>
                    </a:lnTo>
                    <a:cubicBezTo>
                      <a:pt x="12255500" y="1409700"/>
                      <a:pt x="12204700" y="1371600"/>
                      <a:pt x="12179300" y="1320800"/>
                    </a:cubicBezTo>
                    <a:lnTo>
                      <a:pt x="12026900" y="965200"/>
                    </a:lnTo>
                    <a:cubicBezTo>
                      <a:pt x="12026900" y="952500"/>
                      <a:pt x="12014200" y="965200"/>
                      <a:pt x="12014200" y="965200"/>
                    </a:cubicBezTo>
                    <a:lnTo>
                      <a:pt x="12077700" y="1409700"/>
                    </a:lnTo>
                    <a:lnTo>
                      <a:pt x="12153900" y="2222500"/>
                    </a:lnTo>
                    <a:cubicBezTo>
                      <a:pt x="12153900" y="2235200"/>
                      <a:pt x="12141200" y="2235200"/>
                      <a:pt x="12141200" y="2247900"/>
                    </a:cubicBezTo>
                    <a:cubicBezTo>
                      <a:pt x="12128500" y="2247900"/>
                      <a:pt x="12128500" y="2260600"/>
                      <a:pt x="12115800" y="2260600"/>
                    </a:cubicBezTo>
                    <a:lnTo>
                      <a:pt x="12065000" y="2260600"/>
                    </a:lnTo>
                    <a:cubicBezTo>
                      <a:pt x="11988800" y="2260600"/>
                      <a:pt x="11925300" y="2209800"/>
                      <a:pt x="11925300" y="2133600"/>
                    </a:cubicBezTo>
                    <a:lnTo>
                      <a:pt x="11811000" y="1447800"/>
                    </a:lnTo>
                    <a:cubicBezTo>
                      <a:pt x="11798300" y="1447800"/>
                      <a:pt x="11798300" y="1447800"/>
                      <a:pt x="11785600" y="1447800"/>
                    </a:cubicBezTo>
                    <a:lnTo>
                      <a:pt x="11671300" y="2133600"/>
                    </a:lnTo>
                    <a:cubicBezTo>
                      <a:pt x="11671300" y="2209800"/>
                      <a:pt x="11607800" y="2260600"/>
                      <a:pt x="11531600" y="2260600"/>
                    </a:cubicBezTo>
                    <a:lnTo>
                      <a:pt x="11480800" y="2260600"/>
                    </a:lnTo>
                    <a:cubicBezTo>
                      <a:pt x="11468100" y="2260600"/>
                      <a:pt x="11468100" y="2247900"/>
                      <a:pt x="11455400" y="2247900"/>
                    </a:cubicBezTo>
                    <a:cubicBezTo>
                      <a:pt x="11455400" y="2235200"/>
                      <a:pt x="11442700" y="2235200"/>
                      <a:pt x="11442700" y="2222500"/>
                    </a:cubicBezTo>
                    <a:lnTo>
                      <a:pt x="11518900" y="1409700"/>
                    </a:lnTo>
                    <a:lnTo>
                      <a:pt x="11582400" y="965200"/>
                    </a:lnTo>
                    <a:close/>
                    <a:moveTo>
                      <a:pt x="13195300" y="0"/>
                    </a:moveTo>
                    <a:cubicBezTo>
                      <a:pt x="13081000" y="0"/>
                      <a:pt x="12979400" y="88900"/>
                      <a:pt x="12979400" y="215900"/>
                    </a:cubicBezTo>
                    <a:lnTo>
                      <a:pt x="12979400" y="279400"/>
                    </a:lnTo>
                    <a:cubicBezTo>
                      <a:pt x="12979400" y="393700"/>
                      <a:pt x="13081000" y="495300"/>
                      <a:pt x="13195300" y="495300"/>
                    </a:cubicBezTo>
                    <a:cubicBezTo>
                      <a:pt x="13309600" y="495300"/>
                      <a:pt x="13411200" y="393700"/>
                      <a:pt x="13411200" y="279400"/>
                    </a:cubicBezTo>
                    <a:lnTo>
                      <a:pt x="13411200" y="215900"/>
                    </a:lnTo>
                    <a:cubicBezTo>
                      <a:pt x="13411200" y="88900"/>
                      <a:pt x="13309600" y="0"/>
                      <a:pt x="13195300" y="0"/>
                    </a:cubicBezTo>
                    <a:close/>
                    <a:moveTo>
                      <a:pt x="12979400" y="965200"/>
                    </a:moveTo>
                    <a:cubicBezTo>
                      <a:pt x="12979400" y="965200"/>
                      <a:pt x="12966700" y="952500"/>
                      <a:pt x="12966700" y="965200"/>
                    </a:cubicBezTo>
                    <a:lnTo>
                      <a:pt x="12814300" y="1320800"/>
                    </a:lnTo>
                    <a:cubicBezTo>
                      <a:pt x="12788900" y="1371600"/>
                      <a:pt x="12738100" y="1409700"/>
                      <a:pt x="12674600" y="1409700"/>
                    </a:cubicBezTo>
                    <a:lnTo>
                      <a:pt x="12611100" y="1409700"/>
                    </a:lnTo>
                    <a:cubicBezTo>
                      <a:pt x="12598400" y="1409700"/>
                      <a:pt x="12585700" y="1409700"/>
                      <a:pt x="12585700" y="1397000"/>
                    </a:cubicBezTo>
                    <a:cubicBezTo>
                      <a:pt x="12573000" y="1384300"/>
                      <a:pt x="12573000" y="1371600"/>
                      <a:pt x="12585700" y="1358900"/>
                    </a:cubicBezTo>
                    <a:lnTo>
                      <a:pt x="12776200" y="914400"/>
                    </a:lnTo>
                    <a:lnTo>
                      <a:pt x="12839700" y="736600"/>
                    </a:lnTo>
                    <a:cubicBezTo>
                      <a:pt x="12890500" y="635000"/>
                      <a:pt x="12992100" y="558800"/>
                      <a:pt x="13106400" y="558800"/>
                    </a:cubicBezTo>
                    <a:lnTo>
                      <a:pt x="13284200" y="558800"/>
                    </a:lnTo>
                    <a:cubicBezTo>
                      <a:pt x="13398500" y="558800"/>
                      <a:pt x="13500100" y="635000"/>
                      <a:pt x="13550900" y="736600"/>
                    </a:cubicBezTo>
                    <a:lnTo>
                      <a:pt x="13614400" y="914400"/>
                    </a:lnTo>
                    <a:lnTo>
                      <a:pt x="13804900" y="1358900"/>
                    </a:lnTo>
                    <a:cubicBezTo>
                      <a:pt x="13817600" y="1371600"/>
                      <a:pt x="13817600" y="1384300"/>
                      <a:pt x="13804900" y="1397000"/>
                    </a:cubicBezTo>
                    <a:cubicBezTo>
                      <a:pt x="13804900" y="1409700"/>
                      <a:pt x="13792200" y="1409700"/>
                      <a:pt x="13779500" y="1409700"/>
                    </a:cubicBezTo>
                    <a:lnTo>
                      <a:pt x="13716000" y="1409700"/>
                    </a:lnTo>
                    <a:cubicBezTo>
                      <a:pt x="13652500" y="1409700"/>
                      <a:pt x="13601700" y="1371600"/>
                      <a:pt x="13576300" y="1320800"/>
                    </a:cubicBezTo>
                    <a:lnTo>
                      <a:pt x="13423900" y="965200"/>
                    </a:lnTo>
                    <a:cubicBezTo>
                      <a:pt x="13423900" y="952500"/>
                      <a:pt x="13411200" y="965200"/>
                      <a:pt x="13411200" y="965200"/>
                    </a:cubicBezTo>
                    <a:lnTo>
                      <a:pt x="13474700" y="1409700"/>
                    </a:lnTo>
                    <a:lnTo>
                      <a:pt x="13550900" y="2222500"/>
                    </a:lnTo>
                    <a:cubicBezTo>
                      <a:pt x="13550900" y="2235200"/>
                      <a:pt x="13538200" y="2235200"/>
                      <a:pt x="13538200" y="2247900"/>
                    </a:cubicBezTo>
                    <a:cubicBezTo>
                      <a:pt x="13525500" y="2247900"/>
                      <a:pt x="13525500" y="2260600"/>
                      <a:pt x="13512800" y="2260600"/>
                    </a:cubicBezTo>
                    <a:lnTo>
                      <a:pt x="13462000" y="2260600"/>
                    </a:lnTo>
                    <a:cubicBezTo>
                      <a:pt x="13385800" y="2260600"/>
                      <a:pt x="13322300" y="2209800"/>
                      <a:pt x="13322300" y="2133600"/>
                    </a:cubicBezTo>
                    <a:lnTo>
                      <a:pt x="13208000" y="1447800"/>
                    </a:lnTo>
                    <a:cubicBezTo>
                      <a:pt x="13195300" y="1447800"/>
                      <a:pt x="13195300" y="1447800"/>
                      <a:pt x="13182600" y="1447800"/>
                    </a:cubicBezTo>
                    <a:lnTo>
                      <a:pt x="13068300" y="2133600"/>
                    </a:lnTo>
                    <a:cubicBezTo>
                      <a:pt x="13068300" y="2209800"/>
                      <a:pt x="13004800" y="2260600"/>
                      <a:pt x="12928600" y="2260600"/>
                    </a:cubicBezTo>
                    <a:lnTo>
                      <a:pt x="12877800" y="2260600"/>
                    </a:lnTo>
                    <a:cubicBezTo>
                      <a:pt x="12865100" y="2260600"/>
                      <a:pt x="12865100" y="2247900"/>
                      <a:pt x="12852400" y="2247900"/>
                    </a:cubicBezTo>
                    <a:cubicBezTo>
                      <a:pt x="12852400" y="2235200"/>
                      <a:pt x="12839700" y="2235200"/>
                      <a:pt x="12839700" y="2222500"/>
                    </a:cubicBezTo>
                    <a:lnTo>
                      <a:pt x="12915900" y="1409700"/>
                    </a:lnTo>
                    <a:lnTo>
                      <a:pt x="12979400" y="965200"/>
                    </a:lnTo>
                    <a:close/>
                    <a:moveTo>
                      <a:pt x="14592300" y="0"/>
                    </a:moveTo>
                    <a:cubicBezTo>
                      <a:pt x="14478000" y="0"/>
                      <a:pt x="14376400" y="88900"/>
                      <a:pt x="14376400" y="215900"/>
                    </a:cubicBezTo>
                    <a:lnTo>
                      <a:pt x="14376400" y="279400"/>
                    </a:lnTo>
                    <a:cubicBezTo>
                      <a:pt x="14376400" y="393700"/>
                      <a:pt x="14478000" y="495300"/>
                      <a:pt x="14592300" y="495300"/>
                    </a:cubicBezTo>
                    <a:cubicBezTo>
                      <a:pt x="14706600" y="495300"/>
                      <a:pt x="14808200" y="393700"/>
                      <a:pt x="14808200" y="279400"/>
                    </a:cubicBezTo>
                    <a:lnTo>
                      <a:pt x="14808200" y="215900"/>
                    </a:lnTo>
                    <a:cubicBezTo>
                      <a:pt x="14808200" y="88900"/>
                      <a:pt x="14706600" y="0"/>
                      <a:pt x="14592300" y="0"/>
                    </a:cubicBezTo>
                    <a:close/>
                    <a:moveTo>
                      <a:pt x="14376400" y="965200"/>
                    </a:moveTo>
                    <a:cubicBezTo>
                      <a:pt x="14376400" y="965200"/>
                      <a:pt x="14363700" y="952500"/>
                      <a:pt x="14363700" y="965200"/>
                    </a:cubicBezTo>
                    <a:lnTo>
                      <a:pt x="14211300" y="1320800"/>
                    </a:lnTo>
                    <a:cubicBezTo>
                      <a:pt x="14185900" y="1371600"/>
                      <a:pt x="14135100" y="1409700"/>
                      <a:pt x="14071600" y="1409700"/>
                    </a:cubicBezTo>
                    <a:lnTo>
                      <a:pt x="14008100" y="1409700"/>
                    </a:lnTo>
                    <a:cubicBezTo>
                      <a:pt x="13995400" y="1409700"/>
                      <a:pt x="13982700" y="1409700"/>
                      <a:pt x="13982700" y="1397000"/>
                    </a:cubicBezTo>
                    <a:cubicBezTo>
                      <a:pt x="13970000" y="1384300"/>
                      <a:pt x="13970000" y="1371600"/>
                      <a:pt x="13982700" y="1358900"/>
                    </a:cubicBezTo>
                    <a:lnTo>
                      <a:pt x="14173200" y="914400"/>
                    </a:lnTo>
                    <a:lnTo>
                      <a:pt x="14236700" y="736600"/>
                    </a:lnTo>
                    <a:cubicBezTo>
                      <a:pt x="14287500" y="635000"/>
                      <a:pt x="14389100" y="558800"/>
                      <a:pt x="14503400" y="558800"/>
                    </a:cubicBezTo>
                    <a:lnTo>
                      <a:pt x="14681200" y="558800"/>
                    </a:lnTo>
                    <a:cubicBezTo>
                      <a:pt x="14795500" y="558800"/>
                      <a:pt x="14897100" y="635000"/>
                      <a:pt x="14947900" y="736600"/>
                    </a:cubicBezTo>
                    <a:lnTo>
                      <a:pt x="15011400" y="914400"/>
                    </a:lnTo>
                    <a:lnTo>
                      <a:pt x="15201900" y="1358900"/>
                    </a:lnTo>
                    <a:cubicBezTo>
                      <a:pt x="15214600" y="1371600"/>
                      <a:pt x="15214600" y="1384300"/>
                      <a:pt x="15201900" y="1397000"/>
                    </a:cubicBezTo>
                    <a:cubicBezTo>
                      <a:pt x="15201900" y="1409700"/>
                      <a:pt x="15189200" y="1409700"/>
                      <a:pt x="15176500" y="1409700"/>
                    </a:cubicBezTo>
                    <a:lnTo>
                      <a:pt x="15113000" y="1409700"/>
                    </a:lnTo>
                    <a:cubicBezTo>
                      <a:pt x="15049500" y="1409700"/>
                      <a:pt x="14998700" y="1371600"/>
                      <a:pt x="14973300" y="1320800"/>
                    </a:cubicBezTo>
                    <a:lnTo>
                      <a:pt x="14820900" y="965200"/>
                    </a:lnTo>
                    <a:cubicBezTo>
                      <a:pt x="14820900" y="952500"/>
                      <a:pt x="14808200" y="965200"/>
                      <a:pt x="14808200" y="965200"/>
                    </a:cubicBezTo>
                    <a:lnTo>
                      <a:pt x="14871700" y="1409700"/>
                    </a:lnTo>
                    <a:lnTo>
                      <a:pt x="14947900" y="2222500"/>
                    </a:lnTo>
                    <a:cubicBezTo>
                      <a:pt x="14947900" y="2235200"/>
                      <a:pt x="14935200" y="2235200"/>
                      <a:pt x="14935200" y="2247900"/>
                    </a:cubicBezTo>
                    <a:cubicBezTo>
                      <a:pt x="14922500" y="2247900"/>
                      <a:pt x="14922500" y="2260600"/>
                      <a:pt x="14909800" y="2260600"/>
                    </a:cubicBezTo>
                    <a:lnTo>
                      <a:pt x="14859000" y="2260600"/>
                    </a:lnTo>
                    <a:cubicBezTo>
                      <a:pt x="14782800" y="2260600"/>
                      <a:pt x="14719300" y="2209800"/>
                      <a:pt x="14719300" y="2133600"/>
                    </a:cubicBezTo>
                    <a:lnTo>
                      <a:pt x="14605000" y="1447800"/>
                    </a:lnTo>
                    <a:cubicBezTo>
                      <a:pt x="14592300" y="1447800"/>
                      <a:pt x="14592300" y="1447800"/>
                      <a:pt x="14579600" y="1447800"/>
                    </a:cubicBezTo>
                    <a:lnTo>
                      <a:pt x="14465300" y="2133600"/>
                    </a:lnTo>
                    <a:cubicBezTo>
                      <a:pt x="14465300" y="2209800"/>
                      <a:pt x="14401800" y="2260600"/>
                      <a:pt x="14325600" y="2260600"/>
                    </a:cubicBezTo>
                    <a:lnTo>
                      <a:pt x="14274800" y="2260600"/>
                    </a:lnTo>
                    <a:cubicBezTo>
                      <a:pt x="14262100" y="2260600"/>
                      <a:pt x="14262100" y="2247900"/>
                      <a:pt x="14249400" y="2247900"/>
                    </a:cubicBezTo>
                    <a:cubicBezTo>
                      <a:pt x="14249400" y="2235200"/>
                      <a:pt x="14236700" y="2235200"/>
                      <a:pt x="14236700" y="2222500"/>
                    </a:cubicBezTo>
                    <a:lnTo>
                      <a:pt x="14312900" y="1409700"/>
                    </a:lnTo>
                    <a:lnTo>
                      <a:pt x="14376400" y="965200"/>
                    </a:lnTo>
                    <a:close/>
                    <a:moveTo>
                      <a:pt x="15989300" y="0"/>
                    </a:moveTo>
                    <a:cubicBezTo>
                      <a:pt x="15875000" y="0"/>
                      <a:pt x="15773400" y="88900"/>
                      <a:pt x="15773400" y="215900"/>
                    </a:cubicBezTo>
                    <a:lnTo>
                      <a:pt x="15773400" y="279400"/>
                    </a:lnTo>
                    <a:cubicBezTo>
                      <a:pt x="15773400" y="393700"/>
                      <a:pt x="15875000" y="495300"/>
                      <a:pt x="15989300" y="495300"/>
                    </a:cubicBezTo>
                    <a:cubicBezTo>
                      <a:pt x="16103600" y="495300"/>
                      <a:pt x="16205200" y="393700"/>
                      <a:pt x="16205200" y="279400"/>
                    </a:cubicBezTo>
                    <a:lnTo>
                      <a:pt x="16205200" y="215900"/>
                    </a:lnTo>
                    <a:cubicBezTo>
                      <a:pt x="16205200" y="88900"/>
                      <a:pt x="16103600" y="0"/>
                      <a:pt x="15989300" y="0"/>
                    </a:cubicBezTo>
                    <a:close/>
                    <a:moveTo>
                      <a:pt x="15773400" y="965200"/>
                    </a:moveTo>
                    <a:cubicBezTo>
                      <a:pt x="15773400" y="965200"/>
                      <a:pt x="15760700" y="952500"/>
                      <a:pt x="15760700" y="965200"/>
                    </a:cubicBezTo>
                    <a:lnTo>
                      <a:pt x="15608300" y="1320800"/>
                    </a:lnTo>
                    <a:cubicBezTo>
                      <a:pt x="15582900" y="1371600"/>
                      <a:pt x="15532100" y="1409700"/>
                      <a:pt x="15468600" y="1409700"/>
                    </a:cubicBezTo>
                    <a:lnTo>
                      <a:pt x="15405100" y="1409700"/>
                    </a:lnTo>
                    <a:cubicBezTo>
                      <a:pt x="15392400" y="1409700"/>
                      <a:pt x="15379700" y="1409700"/>
                      <a:pt x="15379700" y="1397000"/>
                    </a:cubicBezTo>
                    <a:cubicBezTo>
                      <a:pt x="15367000" y="1384300"/>
                      <a:pt x="15367000" y="1371600"/>
                      <a:pt x="15379700" y="1358900"/>
                    </a:cubicBezTo>
                    <a:lnTo>
                      <a:pt x="15570200" y="914400"/>
                    </a:lnTo>
                    <a:lnTo>
                      <a:pt x="15633700" y="736600"/>
                    </a:lnTo>
                    <a:cubicBezTo>
                      <a:pt x="15684500" y="635000"/>
                      <a:pt x="15786100" y="558800"/>
                      <a:pt x="15900400" y="558800"/>
                    </a:cubicBezTo>
                    <a:lnTo>
                      <a:pt x="16078200" y="558800"/>
                    </a:lnTo>
                    <a:cubicBezTo>
                      <a:pt x="16192500" y="558800"/>
                      <a:pt x="16294100" y="635000"/>
                      <a:pt x="16344900" y="736600"/>
                    </a:cubicBezTo>
                    <a:lnTo>
                      <a:pt x="16408400" y="914400"/>
                    </a:lnTo>
                    <a:lnTo>
                      <a:pt x="16598900" y="1358900"/>
                    </a:lnTo>
                    <a:cubicBezTo>
                      <a:pt x="16611600" y="1371600"/>
                      <a:pt x="16611600" y="1384300"/>
                      <a:pt x="16598900" y="1397000"/>
                    </a:cubicBezTo>
                    <a:cubicBezTo>
                      <a:pt x="16598900" y="1409700"/>
                      <a:pt x="16586200" y="1409700"/>
                      <a:pt x="16573500" y="1409700"/>
                    </a:cubicBezTo>
                    <a:lnTo>
                      <a:pt x="16510000" y="1409700"/>
                    </a:lnTo>
                    <a:cubicBezTo>
                      <a:pt x="16446500" y="1409700"/>
                      <a:pt x="16395700" y="1371600"/>
                      <a:pt x="16370300" y="1320800"/>
                    </a:cubicBezTo>
                    <a:lnTo>
                      <a:pt x="16217900" y="965200"/>
                    </a:lnTo>
                    <a:cubicBezTo>
                      <a:pt x="16217900" y="952500"/>
                      <a:pt x="16205200" y="965200"/>
                      <a:pt x="16205200" y="965200"/>
                    </a:cubicBezTo>
                    <a:lnTo>
                      <a:pt x="16268700" y="1409700"/>
                    </a:lnTo>
                    <a:lnTo>
                      <a:pt x="16344900" y="2222500"/>
                    </a:lnTo>
                    <a:cubicBezTo>
                      <a:pt x="16344900" y="2235200"/>
                      <a:pt x="16332200" y="2235200"/>
                      <a:pt x="16332200" y="2247900"/>
                    </a:cubicBezTo>
                    <a:cubicBezTo>
                      <a:pt x="16319500" y="2247900"/>
                      <a:pt x="16319500" y="2260600"/>
                      <a:pt x="16306800" y="2260600"/>
                    </a:cubicBezTo>
                    <a:lnTo>
                      <a:pt x="16256000" y="2260600"/>
                    </a:lnTo>
                    <a:cubicBezTo>
                      <a:pt x="16179800" y="2260600"/>
                      <a:pt x="16116300" y="2209800"/>
                      <a:pt x="16116300" y="2133600"/>
                    </a:cubicBezTo>
                    <a:lnTo>
                      <a:pt x="16002000" y="1447800"/>
                    </a:lnTo>
                    <a:cubicBezTo>
                      <a:pt x="15989300" y="1447800"/>
                      <a:pt x="15989300" y="1447800"/>
                      <a:pt x="15976600" y="1447800"/>
                    </a:cubicBezTo>
                    <a:lnTo>
                      <a:pt x="15862300" y="2133600"/>
                    </a:lnTo>
                    <a:cubicBezTo>
                      <a:pt x="15862300" y="2209800"/>
                      <a:pt x="15798800" y="2260600"/>
                      <a:pt x="15722600" y="2260600"/>
                    </a:cubicBezTo>
                    <a:lnTo>
                      <a:pt x="15671800" y="2260600"/>
                    </a:lnTo>
                    <a:cubicBezTo>
                      <a:pt x="15659100" y="2260600"/>
                      <a:pt x="15659100" y="2247900"/>
                      <a:pt x="15646400" y="2247900"/>
                    </a:cubicBezTo>
                    <a:cubicBezTo>
                      <a:pt x="15646400" y="2235200"/>
                      <a:pt x="15633700" y="2235200"/>
                      <a:pt x="15633700" y="2222500"/>
                    </a:cubicBezTo>
                    <a:lnTo>
                      <a:pt x="15709900" y="1409700"/>
                    </a:lnTo>
                    <a:lnTo>
                      <a:pt x="15773400" y="965200"/>
                    </a:lnTo>
                    <a:close/>
                    <a:moveTo>
                      <a:pt x="17386300" y="0"/>
                    </a:moveTo>
                    <a:cubicBezTo>
                      <a:pt x="17272000" y="0"/>
                      <a:pt x="17170400" y="88900"/>
                      <a:pt x="17170400" y="215900"/>
                    </a:cubicBezTo>
                    <a:lnTo>
                      <a:pt x="17170400" y="279400"/>
                    </a:lnTo>
                    <a:cubicBezTo>
                      <a:pt x="17170400" y="393700"/>
                      <a:pt x="17272000" y="495300"/>
                      <a:pt x="17386300" y="495300"/>
                    </a:cubicBezTo>
                    <a:cubicBezTo>
                      <a:pt x="17500600" y="495300"/>
                      <a:pt x="17602200" y="393700"/>
                      <a:pt x="17602200" y="279400"/>
                    </a:cubicBezTo>
                    <a:lnTo>
                      <a:pt x="17602200" y="215900"/>
                    </a:lnTo>
                    <a:cubicBezTo>
                      <a:pt x="17602200" y="88900"/>
                      <a:pt x="17500600" y="0"/>
                      <a:pt x="17386300" y="0"/>
                    </a:cubicBezTo>
                    <a:close/>
                    <a:moveTo>
                      <a:pt x="17170400" y="965200"/>
                    </a:moveTo>
                    <a:cubicBezTo>
                      <a:pt x="17170400" y="965200"/>
                      <a:pt x="17157700" y="952500"/>
                      <a:pt x="17157700" y="965200"/>
                    </a:cubicBezTo>
                    <a:lnTo>
                      <a:pt x="17005300" y="1320800"/>
                    </a:lnTo>
                    <a:cubicBezTo>
                      <a:pt x="16979900" y="1371600"/>
                      <a:pt x="16929100" y="1409700"/>
                      <a:pt x="16865600" y="1409700"/>
                    </a:cubicBezTo>
                    <a:lnTo>
                      <a:pt x="16802100" y="1409700"/>
                    </a:lnTo>
                    <a:cubicBezTo>
                      <a:pt x="16789400" y="1409700"/>
                      <a:pt x="16776700" y="1409700"/>
                      <a:pt x="16776700" y="1397000"/>
                    </a:cubicBezTo>
                    <a:cubicBezTo>
                      <a:pt x="16764000" y="1384300"/>
                      <a:pt x="16764000" y="1371600"/>
                      <a:pt x="16776700" y="1358900"/>
                    </a:cubicBezTo>
                    <a:lnTo>
                      <a:pt x="16967200" y="914400"/>
                    </a:lnTo>
                    <a:lnTo>
                      <a:pt x="17030700" y="736600"/>
                    </a:lnTo>
                    <a:cubicBezTo>
                      <a:pt x="17081500" y="635000"/>
                      <a:pt x="17183100" y="558800"/>
                      <a:pt x="17297400" y="558800"/>
                    </a:cubicBezTo>
                    <a:lnTo>
                      <a:pt x="17475200" y="558800"/>
                    </a:lnTo>
                    <a:cubicBezTo>
                      <a:pt x="17589500" y="558800"/>
                      <a:pt x="17691100" y="635000"/>
                      <a:pt x="17741900" y="736600"/>
                    </a:cubicBezTo>
                    <a:lnTo>
                      <a:pt x="17805400" y="914400"/>
                    </a:lnTo>
                    <a:lnTo>
                      <a:pt x="17995900" y="1358900"/>
                    </a:lnTo>
                    <a:cubicBezTo>
                      <a:pt x="18008600" y="1371600"/>
                      <a:pt x="18008600" y="1384300"/>
                      <a:pt x="17995900" y="1397000"/>
                    </a:cubicBezTo>
                    <a:cubicBezTo>
                      <a:pt x="17995900" y="1409700"/>
                      <a:pt x="17983200" y="1409700"/>
                      <a:pt x="17970500" y="1409700"/>
                    </a:cubicBezTo>
                    <a:lnTo>
                      <a:pt x="17907000" y="1409700"/>
                    </a:lnTo>
                    <a:cubicBezTo>
                      <a:pt x="17843500" y="1409700"/>
                      <a:pt x="17792700" y="1371600"/>
                      <a:pt x="17767300" y="1320800"/>
                    </a:cubicBezTo>
                    <a:lnTo>
                      <a:pt x="17614900" y="965200"/>
                    </a:lnTo>
                    <a:cubicBezTo>
                      <a:pt x="17614900" y="952500"/>
                      <a:pt x="17602200" y="965200"/>
                      <a:pt x="17602200" y="965200"/>
                    </a:cubicBezTo>
                    <a:lnTo>
                      <a:pt x="17665700" y="1409700"/>
                    </a:lnTo>
                    <a:lnTo>
                      <a:pt x="17741900" y="2222500"/>
                    </a:lnTo>
                    <a:cubicBezTo>
                      <a:pt x="17741900" y="2235200"/>
                      <a:pt x="17729200" y="2235200"/>
                      <a:pt x="17729200" y="2247900"/>
                    </a:cubicBezTo>
                    <a:cubicBezTo>
                      <a:pt x="17716500" y="2247900"/>
                      <a:pt x="17716500" y="2260600"/>
                      <a:pt x="17703800" y="2260600"/>
                    </a:cubicBezTo>
                    <a:lnTo>
                      <a:pt x="17653000" y="2260600"/>
                    </a:lnTo>
                    <a:cubicBezTo>
                      <a:pt x="17576800" y="2260600"/>
                      <a:pt x="17513300" y="2209800"/>
                      <a:pt x="17513300" y="2133600"/>
                    </a:cubicBezTo>
                    <a:lnTo>
                      <a:pt x="17399000" y="1447800"/>
                    </a:lnTo>
                    <a:cubicBezTo>
                      <a:pt x="17386300" y="1447800"/>
                      <a:pt x="17386300" y="1447800"/>
                      <a:pt x="17373600" y="1447800"/>
                    </a:cubicBezTo>
                    <a:lnTo>
                      <a:pt x="17259300" y="2133600"/>
                    </a:lnTo>
                    <a:cubicBezTo>
                      <a:pt x="17259300" y="2209800"/>
                      <a:pt x="17195800" y="2260600"/>
                      <a:pt x="17119600" y="2260600"/>
                    </a:cubicBezTo>
                    <a:lnTo>
                      <a:pt x="17068800" y="2260600"/>
                    </a:lnTo>
                    <a:cubicBezTo>
                      <a:pt x="17056100" y="2260600"/>
                      <a:pt x="17056100" y="2247900"/>
                      <a:pt x="17043400" y="2247900"/>
                    </a:cubicBezTo>
                    <a:cubicBezTo>
                      <a:pt x="17043400" y="2235200"/>
                      <a:pt x="17030700" y="2235200"/>
                      <a:pt x="17030700" y="2222500"/>
                    </a:cubicBezTo>
                    <a:lnTo>
                      <a:pt x="17106900" y="1409700"/>
                    </a:lnTo>
                    <a:lnTo>
                      <a:pt x="17170400" y="965200"/>
                    </a:lnTo>
                    <a:close/>
                    <a:moveTo>
                      <a:pt x="18783300" y="0"/>
                    </a:moveTo>
                    <a:cubicBezTo>
                      <a:pt x="18669000" y="0"/>
                      <a:pt x="18567400" y="88900"/>
                      <a:pt x="18567400" y="215900"/>
                    </a:cubicBezTo>
                    <a:lnTo>
                      <a:pt x="18567400" y="279400"/>
                    </a:lnTo>
                    <a:cubicBezTo>
                      <a:pt x="18567400" y="393700"/>
                      <a:pt x="18669000" y="495300"/>
                      <a:pt x="18783300" y="495300"/>
                    </a:cubicBezTo>
                    <a:cubicBezTo>
                      <a:pt x="18897600" y="495300"/>
                      <a:pt x="18999200" y="393700"/>
                      <a:pt x="18999200" y="279400"/>
                    </a:cubicBezTo>
                    <a:lnTo>
                      <a:pt x="18999200" y="215900"/>
                    </a:lnTo>
                    <a:cubicBezTo>
                      <a:pt x="18999200" y="88900"/>
                      <a:pt x="18897600" y="0"/>
                      <a:pt x="18783300" y="0"/>
                    </a:cubicBezTo>
                    <a:close/>
                    <a:moveTo>
                      <a:pt x="18567400" y="965200"/>
                    </a:moveTo>
                    <a:cubicBezTo>
                      <a:pt x="18567400" y="965200"/>
                      <a:pt x="18554700" y="952500"/>
                      <a:pt x="18554700" y="965200"/>
                    </a:cubicBezTo>
                    <a:lnTo>
                      <a:pt x="18402300" y="1320800"/>
                    </a:lnTo>
                    <a:cubicBezTo>
                      <a:pt x="18376900" y="1371600"/>
                      <a:pt x="18326100" y="1409700"/>
                      <a:pt x="18262600" y="1409700"/>
                    </a:cubicBezTo>
                    <a:lnTo>
                      <a:pt x="18199100" y="1409700"/>
                    </a:lnTo>
                    <a:cubicBezTo>
                      <a:pt x="18186400" y="1409700"/>
                      <a:pt x="18173700" y="1409700"/>
                      <a:pt x="18173700" y="1397000"/>
                    </a:cubicBezTo>
                    <a:cubicBezTo>
                      <a:pt x="18161000" y="1384300"/>
                      <a:pt x="18161000" y="1371600"/>
                      <a:pt x="18173700" y="1358900"/>
                    </a:cubicBezTo>
                    <a:lnTo>
                      <a:pt x="18364200" y="914400"/>
                    </a:lnTo>
                    <a:lnTo>
                      <a:pt x="18427700" y="736600"/>
                    </a:lnTo>
                    <a:cubicBezTo>
                      <a:pt x="18478500" y="635000"/>
                      <a:pt x="18580100" y="558800"/>
                      <a:pt x="18694400" y="558800"/>
                    </a:cubicBezTo>
                    <a:lnTo>
                      <a:pt x="18872200" y="558800"/>
                    </a:lnTo>
                    <a:cubicBezTo>
                      <a:pt x="18986500" y="558800"/>
                      <a:pt x="19088100" y="635000"/>
                      <a:pt x="19138900" y="736600"/>
                    </a:cubicBezTo>
                    <a:lnTo>
                      <a:pt x="19202400" y="914400"/>
                    </a:lnTo>
                    <a:lnTo>
                      <a:pt x="19392900" y="1358900"/>
                    </a:lnTo>
                    <a:cubicBezTo>
                      <a:pt x="19405600" y="1371600"/>
                      <a:pt x="19405600" y="1384300"/>
                      <a:pt x="19392900" y="1397000"/>
                    </a:cubicBezTo>
                    <a:cubicBezTo>
                      <a:pt x="19392900" y="1409700"/>
                      <a:pt x="19380200" y="1409700"/>
                      <a:pt x="19367500" y="1409700"/>
                    </a:cubicBezTo>
                    <a:lnTo>
                      <a:pt x="19304000" y="1409700"/>
                    </a:lnTo>
                    <a:cubicBezTo>
                      <a:pt x="19240500" y="1409700"/>
                      <a:pt x="19189700" y="1371600"/>
                      <a:pt x="19164300" y="1320800"/>
                    </a:cubicBezTo>
                    <a:lnTo>
                      <a:pt x="19011900" y="965200"/>
                    </a:lnTo>
                    <a:cubicBezTo>
                      <a:pt x="19011900" y="952500"/>
                      <a:pt x="18999200" y="965200"/>
                      <a:pt x="18999200" y="965200"/>
                    </a:cubicBezTo>
                    <a:lnTo>
                      <a:pt x="19062700" y="1409700"/>
                    </a:lnTo>
                    <a:lnTo>
                      <a:pt x="19138900" y="2222500"/>
                    </a:lnTo>
                    <a:cubicBezTo>
                      <a:pt x="19138900" y="2235200"/>
                      <a:pt x="19126200" y="2235200"/>
                      <a:pt x="19126200" y="2247900"/>
                    </a:cubicBezTo>
                    <a:cubicBezTo>
                      <a:pt x="19113500" y="2247900"/>
                      <a:pt x="19113500" y="2260600"/>
                      <a:pt x="19100800" y="2260600"/>
                    </a:cubicBezTo>
                    <a:lnTo>
                      <a:pt x="19050000" y="2260600"/>
                    </a:lnTo>
                    <a:cubicBezTo>
                      <a:pt x="18973800" y="2260600"/>
                      <a:pt x="18910300" y="2209800"/>
                      <a:pt x="18910300" y="2133600"/>
                    </a:cubicBezTo>
                    <a:lnTo>
                      <a:pt x="18796000" y="1447800"/>
                    </a:lnTo>
                    <a:cubicBezTo>
                      <a:pt x="18783300" y="1447800"/>
                      <a:pt x="18783300" y="1447800"/>
                      <a:pt x="18770600" y="1447800"/>
                    </a:cubicBezTo>
                    <a:lnTo>
                      <a:pt x="18656300" y="2133600"/>
                    </a:lnTo>
                    <a:cubicBezTo>
                      <a:pt x="18656300" y="2209800"/>
                      <a:pt x="18592800" y="2260600"/>
                      <a:pt x="18516600" y="2260600"/>
                    </a:cubicBezTo>
                    <a:lnTo>
                      <a:pt x="18465800" y="2260600"/>
                    </a:lnTo>
                    <a:cubicBezTo>
                      <a:pt x="18453100" y="2260600"/>
                      <a:pt x="18453100" y="2247900"/>
                      <a:pt x="18440400" y="2247900"/>
                    </a:cubicBezTo>
                    <a:cubicBezTo>
                      <a:pt x="18440400" y="2235200"/>
                      <a:pt x="18427700" y="2235200"/>
                      <a:pt x="18427700" y="2222500"/>
                    </a:cubicBezTo>
                    <a:lnTo>
                      <a:pt x="18503900" y="1409700"/>
                    </a:lnTo>
                    <a:lnTo>
                      <a:pt x="18567400" y="965200"/>
                    </a:lnTo>
                    <a:close/>
                    <a:moveTo>
                      <a:pt x="20180300" y="0"/>
                    </a:moveTo>
                    <a:cubicBezTo>
                      <a:pt x="20066000" y="0"/>
                      <a:pt x="19964400" y="88900"/>
                      <a:pt x="19964400" y="215900"/>
                    </a:cubicBezTo>
                    <a:lnTo>
                      <a:pt x="19964400" y="279400"/>
                    </a:lnTo>
                    <a:cubicBezTo>
                      <a:pt x="19964400" y="393700"/>
                      <a:pt x="20066000" y="495300"/>
                      <a:pt x="20180300" y="495300"/>
                    </a:cubicBezTo>
                    <a:cubicBezTo>
                      <a:pt x="20294600" y="495300"/>
                      <a:pt x="20396200" y="393700"/>
                      <a:pt x="20396200" y="279400"/>
                    </a:cubicBezTo>
                    <a:lnTo>
                      <a:pt x="20396200" y="215900"/>
                    </a:lnTo>
                    <a:cubicBezTo>
                      <a:pt x="20396200" y="88900"/>
                      <a:pt x="20294600" y="0"/>
                      <a:pt x="20180300" y="0"/>
                    </a:cubicBezTo>
                    <a:close/>
                    <a:moveTo>
                      <a:pt x="19964400" y="965200"/>
                    </a:moveTo>
                    <a:cubicBezTo>
                      <a:pt x="19964400" y="965200"/>
                      <a:pt x="19951700" y="952500"/>
                      <a:pt x="19951700" y="965200"/>
                    </a:cubicBezTo>
                    <a:lnTo>
                      <a:pt x="19799300" y="1320800"/>
                    </a:lnTo>
                    <a:cubicBezTo>
                      <a:pt x="19773900" y="1371600"/>
                      <a:pt x="19723100" y="1409700"/>
                      <a:pt x="19659600" y="1409700"/>
                    </a:cubicBezTo>
                    <a:lnTo>
                      <a:pt x="19596100" y="1409700"/>
                    </a:lnTo>
                    <a:cubicBezTo>
                      <a:pt x="19583400" y="1409700"/>
                      <a:pt x="19570700" y="1409700"/>
                      <a:pt x="19570700" y="1397000"/>
                    </a:cubicBezTo>
                    <a:cubicBezTo>
                      <a:pt x="19558000" y="1384300"/>
                      <a:pt x="19558000" y="1371600"/>
                      <a:pt x="19570700" y="1358900"/>
                    </a:cubicBezTo>
                    <a:lnTo>
                      <a:pt x="19761200" y="914400"/>
                    </a:lnTo>
                    <a:lnTo>
                      <a:pt x="19824700" y="736600"/>
                    </a:lnTo>
                    <a:cubicBezTo>
                      <a:pt x="19875500" y="635000"/>
                      <a:pt x="19977100" y="558800"/>
                      <a:pt x="20091400" y="558800"/>
                    </a:cubicBezTo>
                    <a:lnTo>
                      <a:pt x="20269200" y="558800"/>
                    </a:lnTo>
                    <a:cubicBezTo>
                      <a:pt x="20383500" y="558800"/>
                      <a:pt x="20485100" y="635000"/>
                      <a:pt x="20535900" y="736600"/>
                    </a:cubicBezTo>
                    <a:lnTo>
                      <a:pt x="20599400" y="914400"/>
                    </a:lnTo>
                    <a:lnTo>
                      <a:pt x="20789900" y="1358900"/>
                    </a:lnTo>
                    <a:cubicBezTo>
                      <a:pt x="20802600" y="1371600"/>
                      <a:pt x="20802600" y="1384300"/>
                      <a:pt x="20789900" y="1397000"/>
                    </a:cubicBezTo>
                    <a:cubicBezTo>
                      <a:pt x="20789900" y="1409700"/>
                      <a:pt x="20777200" y="1409700"/>
                      <a:pt x="20764500" y="1409700"/>
                    </a:cubicBezTo>
                    <a:lnTo>
                      <a:pt x="20701000" y="1409700"/>
                    </a:lnTo>
                    <a:cubicBezTo>
                      <a:pt x="20637500" y="1409700"/>
                      <a:pt x="20586700" y="1371600"/>
                      <a:pt x="20561300" y="1320800"/>
                    </a:cubicBezTo>
                    <a:lnTo>
                      <a:pt x="20408900" y="965200"/>
                    </a:lnTo>
                    <a:cubicBezTo>
                      <a:pt x="20408900" y="952500"/>
                      <a:pt x="20396200" y="965200"/>
                      <a:pt x="20396200" y="965200"/>
                    </a:cubicBezTo>
                    <a:lnTo>
                      <a:pt x="20459700" y="1409700"/>
                    </a:lnTo>
                    <a:lnTo>
                      <a:pt x="20535900" y="2222500"/>
                    </a:lnTo>
                    <a:cubicBezTo>
                      <a:pt x="20535900" y="2235200"/>
                      <a:pt x="20523200" y="2235200"/>
                      <a:pt x="20523200" y="2247900"/>
                    </a:cubicBezTo>
                    <a:cubicBezTo>
                      <a:pt x="20510500" y="2247900"/>
                      <a:pt x="20510500" y="2260600"/>
                      <a:pt x="20497800" y="2260600"/>
                    </a:cubicBezTo>
                    <a:lnTo>
                      <a:pt x="20447000" y="2260600"/>
                    </a:lnTo>
                    <a:cubicBezTo>
                      <a:pt x="20370800" y="2260600"/>
                      <a:pt x="20307300" y="2209800"/>
                      <a:pt x="20307300" y="2133600"/>
                    </a:cubicBezTo>
                    <a:lnTo>
                      <a:pt x="20193000" y="1447800"/>
                    </a:lnTo>
                    <a:cubicBezTo>
                      <a:pt x="20180300" y="1447800"/>
                      <a:pt x="20180300" y="1447800"/>
                      <a:pt x="20167600" y="1447800"/>
                    </a:cubicBezTo>
                    <a:lnTo>
                      <a:pt x="20053300" y="2133600"/>
                    </a:lnTo>
                    <a:cubicBezTo>
                      <a:pt x="20053300" y="2209800"/>
                      <a:pt x="19989800" y="2260600"/>
                      <a:pt x="19913600" y="2260600"/>
                    </a:cubicBezTo>
                    <a:lnTo>
                      <a:pt x="19862800" y="2260600"/>
                    </a:lnTo>
                    <a:cubicBezTo>
                      <a:pt x="19850100" y="2260600"/>
                      <a:pt x="19850100" y="2247900"/>
                      <a:pt x="19837400" y="2247900"/>
                    </a:cubicBezTo>
                    <a:cubicBezTo>
                      <a:pt x="19837400" y="2235200"/>
                      <a:pt x="19824700" y="2235200"/>
                      <a:pt x="19824700" y="2222500"/>
                    </a:cubicBezTo>
                    <a:lnTo>
                      <a:pt x="19900900" y="1409700"/>
                    </a:lnTo>
                    <a:lnTo>
                      <a:pt x="19964400" y="965200"/>
                    </a:lnTo>
                    <a:close/>
                    <a:moveTo>
                      <a:pt x="622300" y="2374900"/>
                    </a:moveTo>
                    <a:cubicBezTo>
                      <a:pt x="508000" y="2374900"/>
                      <a:pt x="406400" y="2463800"/>
                      <a:pt x="406400" y="2590800"/>
                    </a:cubicBezTo>
                    <a:lnTo>
                      <a:pt x="406400" y="2654300"/>
                    </a:lnTo>
                    <a:cubicBezTo>
                      <a:pt x="406400" y="2768600"/>
                      <a:pt x="508000" y="2870200"/>
                      <a:pt x="622300" y="2870200"/>
                    </a:cubicBezTo>
                    <a:cubicBezTo>
                      <a:pt x="736600" y="2870200"/>
                      <a:pt x="838200" y="2768600"/>
                      <a:pt x="838200" y="2654300"/>
                    </a:cubicBezTo>
                    <a:lnTo>
                      <a:pt x="838200" y="2590800"/>
                    </a:lnTo>
                    <a:cubicBezTo>
                      <a:pt x="838200" y="2463800"/>
                      <a:pt x="736600" y="2374900"/>
                      <a:pt x="622300" y="2374900"/>
                    </a:cubicBezTo>
                    <a:close/>
                    <a:moveTo>
                      <a:pt x="406400" y="3340100"/>
                    </a:moveTo>
                    <a:cubicBezTo>
                      <a:pt x="406400" y="3340100"/>
                      <a:pt x="393700" y="3327400"/>
                      <a:pt x="393700" y="3340100"/>
                    </a:cubicBezTo>
                    <a:lnTo>
                      <a:pt x="241300" y="3695700"/>
                    </a:lnTo>
                    <a:cubicBezTo>
                      <a:pt x="215900" y="3746500"/>
                      <a:pt x="165100" y="3784600"/>
                      <a:pt x="101600" y="3784600"/>
                    </a:cubicBezTo>
                    <a:lnTo>
                      <a:pt x="38100" y="3784600"/>
                    </a:lnTo>
                    <a:cubicBezTo>
                      <a:pt x="25400" y="3784600"/>
                      <a:pt x="12700" y="3784600"/>
                      <a:pt x="12700" y="3771900"/>
                    </a:cubicBezTo>
                    <a:cubicBezTo>
                      <a:pt x="0" y="3759200"/>
                      <a:pt x="0" y="3746500"/>
                      <a:pt x="12700" y="3733800"/>
                    </a:cubicBezTo>
                    <a:lnTo>
                      <a:pt x="203200" y="3289300"/>
                    </a:lnTo>
                    <a:lnTo>
                      <a:pt x="266700" y="3111500"/>
                    </a:lnTo>
                    <a:cubicBezTo>
                      <a:pt x="317500" y="3009900"/>
                      <a:pt x="419100" y="2933700"/>
                      <a:pt x="533400" y="2933700"/>
                    </a:cubicBezTo>
                    <a:lnTo>
                      <a:pt x="711200" y="2933700"/>
                    </a:lnTo>
                    <a:cubicBezTo>
                      <a:pt x="825500" y="2933700"/>
                      <a:pt x="927100" y="3009900"/>
                      <a:pt x="977900" y="3111500"/>
                    </a:cubicBezTo>
                    <a:lnTo>
                      <a:pt x="1041400" y="3289300"/>
                    </a:lnTo>
                    <a:lnTo>
                      <a:pt x="1231900" y="3733800"/>
                    </a:lnTo>
                    <a:cubicBezTo>
                      <a:pt x="1244600" y="3746500"/>
                      <a:pt x="1244600" y="3759200"/>
                      <a:pt x="1231900" y="3771900"/>
                    </a:cubicBezTo>
                    <a:cubicBezTo>
                      <a:pt x="1231900" y="3784600"/>
                      <a:pt x="1219200" y="3784600"/>
                      <a:pt x="1206500" y="3784600"/>
                    </a:cubicBezTo>
                    <a:lnTo>
                      <a:pt x="1143000" y="3784600"/>
                    </a:lnTo>
                    <a:cubicBezTo>
                      <a:pt x="1079500" y="3784600"/>
                      <a:pt x="1028700" y="3746500"/>
                      <a:pt x="1003300" y="3695700"/>
                    </a:cubicBezTo>
                    <a:lnTo>
                      <a:pt x="850900" y="3340100"/>
                    </a:lnTo>
                    <a:cubicBezTo>
                      <a:pt x="850900" y="3327400"/>
                      <a:pt x="838200" y="3340100"/>
                      <a:pt x="838200" y="3340100"/>
                    </a:cubicBezTo>
                    <a:lnTo>
                      <a:pt x="901700" y="3784600"/>
                    </a:lnTo>
                    <a:lnTo>
                      <a:pt x="977900" y="4597400"/>
                    </a:lnTo>
                    <a:cubicBezTo>
                      <a:pt x="977900" y="4610100"/>
                      <a:pt x="965200" y="4610100"/>
                      <a:pt x="965200" y="4622800"/>
                    </a:cubicBezTo>
                    <a:cubicBezTo>
                      <a:pt x="952500" y="4622800"/>
                      <a:pt x="952500" y="4635500"/>
                      <a:pt x="939800" y="4635500"/>
                    </a:cubicBezTo>
                    <a:lnTo>
                      <a:pt x="889000" y="4635500"/>
                    </a:lnTo>
                    <a:cubicBezTo>
                      <a:pt x="812800" y="4635500"/>
                      <a:pt x="749300" y="4584700"/>
                      <a:pt x="749300" y="4508500"/>
                    </a:cubicBezTo>
                    <a:lnTo>
                      <a:pt x="635000" y="3822700"/>
                    </a:lnTo>
                    <a:cubicBezTo>
                      <a:pt x="622300" y="3822700"/>
                      <a:pt x="622300" y="3822700"/>
                      <a:pt x="609600" y="3822700"/>
                    </a:cubicBezTo>
                    <a:lnTo>
                      <a:pt x="495300" y="4508500"/>
                    </a:lnTo>
                    <a:cubicBezTo>
                      <a:pt x="495300" y="4584700"/>
                      <a:pt x="431800" y="4635500"/>
                      <a:pt x="355600" y="4635500"/>
                    </a:cubicBezTo>
                    <a:lnTo>
                      <a:pt x="304800" y="4635500"/>
                    </a:lnTo>
                    <a:cubicBezTo>
                      <a:pt x="292100" y="4635500"/>
                      <a:pt x="292100" y="4622800"/>
                      <a:pt x="279400" y="4622800"/>
                    </a:cubicBezTo>
                    <a:cubicBezTo>
                      <a:pt x="279400" y="4610100"/>
                      <a:pt x="266700" y="4610100"/>
                      <a:pt x="266700" y="4597400"/>
                    </a:cubicBezTo>
                    <a:lnTo>
                      <a:pt x="342900" y="3784600"/>
                    </a:lnTo>
                    <a:lnTo>
                      <a:pt x="406400" y="3340100"/>
                    </a:lnTo>
                    <a:close/>
                    <a:moveTo>
                      <a:pt x="2019300" y="2374900"/>
                    </a:moveTo>
                    <a:cubicBezTo>
                      <a:pt x="1905000" y="2374900"/>
                      <a:pt x="1803400" y="2463800"/>
                      <a:pt x="1803400" y="2590800"/>
                    </a:cubicBezTo>
                    <a:lnTo>
                      <a:pt x="1803400" y="2654300"/>
                    </a:lnTo>
                    <a:cubicBezTo>
                      <a:pt x="1803400" y="2768600"/>
                      <a:pt x="1905000" y="2870200"/>
                      <a:pt x="2019300" y="2870200"/>
                    </a:cubicBezTo>
                    <a:cubicBezTo>
                      <a:pt x="2133600" y="2870200"/>
                      <a:pt x="2235200" y="2768600"/>
                      <a:pt x="2235200" y="2654300"/>
                    </a:cubicBezTo>
                    <a:lnTo>
                      <a:pt x="2235200" y="2590800"/>
                    </a:lnTo>
                    <a:cubicBezTo>
                      <a:pt x="2235200" y="2463800"/>
                      <a:pt x="2133600" y="2374900"/>
                      <a:pt x="2019300" y="2374900"/>
                    </a:cubicBezTo>
                    <a:close/>
                    <a:moveTo>
                      <a:pt x="1803400" y="3340100"/>
                    </a:moveTo>
                    <a:cubicBezTo>
                      <a:pt x="1803400" y="3340100"/>
                      <a:pt x="1790700" y="3327400"/>
                      <a:pt x="1790700" y="3340100"/>
                    </a:cubicBezTo>
                    <a:lnTo>
                      <a:pt x="1638300" y="3695700"/>
                    </a:lnTo>
                    <a:cubicBezTo>
                      <a:pt x="1612900" y="3746500"/>
                      <a:pt x="1562100" y="3784600"/>
                      <a:pt x="1498600" y="3784600"/>
                    </a:cubicBezTo>
                    <a:lnTo>
                      <a:pt x="1435100" y="3784600"/>
                    </a:lnTo>
                    <a:cubicBezTo>
                      <a:pt x="1422400" y="3784600"/>
                      <a:pt x="1409700" y="3784600"/>
                      <a:pt x="1409700" y="3771900"/>
                    </a:cubicBezTo>
                    <a:cubicBezTo>
                      <a:pt x="1397000" y="3759200"/>
                      <a:pt x="1397000" y="3746500"/>
                      <a:pt x="1409700" y="3733800"/>
                    </a:cubicBezTo>
                    <a:lnTo>
                      <a:pt x="1600200" y="3289300"/>
                    </a:lnTo>
                    <a:lnTo>
                      <a:pt x="1663700" y="3111500"/>
                    </a:lnTo>
                    <a:cubicBezTo>
                      <a:pt x="1714500" y="3009900"/>
                      <a:pt x="1816100" y="2933700"/>
                      <a:pt x="1930400" y="2933700"/>
                    </a:cubicBezTo>
                    <a:lnTo>
                      <a:pt x="2108200" y="2933700"/>
                    </a:lnTo>
                    <a:cubicBezTo>
                      <a:pt x="2222500" y="2933700"/>
                      <a:pt x="2324100" y="3009900"/>
                      <a:pt x="2374900" y="3111500"/>
                    </a:cubicBezTo>
                    <a:lnTo>
                      <a:pt x="2438400" y="3289300"/>
                    </a:lnTo>
                    <a:lnTo>
                      <a:pt x="2628900" y="3733800"/>
                    </a:lnTo>
                    <a:cubicBezTo>
                      <a:pt x="2641600" y="3746500"/>
                      <a:pt x="2641600" y="3759200"/>
                      <a:pt x="2628900" y="3771900"/>
                    </a:cubicBezTo>
                    <a:cubicBezTo>
                      <a:pt x="2628900" y="3784600"/>
                      <a:pt x="2616200" y="3784600"/>
                      <a:pt x="2603500" y="3784600"/>
                    </a:cubicBezTo>
                    <a:lnTo>
                      <a:pt x="2540000" y="3784600"/>
                    </a:lnTo>
                    <a:cubicBezTo>
                      <a:pt x="2476500" y="3784600"/>
                      <a:pt x="2425700" y="3746500"/>
                      <a:pt x="2400300" y="3695700"/>
                    </a:cubicBezTo>
                    <a:lnTo>
                      <a:pt x="2247900" y="3340100"/>
                    </a:lnTo>
                    <a:cubicBezTo>
                      <a:pt x="2247900" y="3327400"/>
                      <a:pt x="2235200" y="3340100"/>
                      <a:pt x="2235200" y="3340100"/>
                    </a:cubicBezTo>
                    <a:lnTo>
                      <a:pt x="2298700" y="3784600"/>
                    </a:lnTo>
                    <a:lnTo>
                      <a:pt x="2374900" y="4597400"/>
                    </a:lnTo>
                    <a:cubicBezTo>
                      <a:pt x="2374900" y="4610100"/>
                      <a:pt x="2362200" y="4610100"/>
                      <a:pt x="2362200" y="4622800"/>
                    </a:cubicBezTo>
                    <a:cubicBezTo>
                      <a:pt x="2349500" y="4622800"/>
                      <a:pt x="2349500" y="4635500"/>
                      <a:pt x="2336800" y="4635500"/>
                    </a:cubicBezTo>
                    <a:lnTo>
                      <a:pt x="2286000" y="4635500"/>
                    </a:lnTo>
                    <a:cubicBezTo>
                      <a:pt x="2209800" y="4635500"/>
                      <a:pt x="2146300" y="4584700"/>
                      <a:pt x="2146300" y="4508500"/>
                    </a:cubicBezTo>
                    <a:lnTo>
                      <a:pt x="2032000" y="3822700"/>
                    </a:lnTo>
                    <a:cubicBezTo>
                      <a:pt x="2019300" y="3822700"/>
                      <a:pt x="2019300" y="3822700"/>
                      <a:pt x="2006600" y="3822700"/>
                    </a:cubicBezTo>
                    <a:lnTo>
                      <a:pt x="1892300" y="4508500"/>
                    </a:lnTo>
                    <a:cubicBezTo>
                      <a:pt x="1892300" y="4584700"/>
                      <a:pt x="1828800" y="4635500"/>
                      <a:pt x="1752600" y="4635500"/>
                    </a:cubicBezTo>
                    <a:lnTo>
                      <a:pt x="1701800" y="4635500"/>
                    </a:lnTo>
                    <a:cubicBezTo>
                      <a:pt x="1689100" y="4635500"/>
                      <a:pt x="1689100" y="4622800"/>
                      <a:pt x="1676400" y="4622800"/>
                    </a:cubicBezTo>
                    <a:cubicBezTo>
                      <a:pt x="1676400" y="4610100"/>
                      <a:pt x="1663700" y="4610100"/>
                      <a:pt x="1663700" y="4597400"/>
                    </a:cubicBezTo>
                    <a:lnTo>
                      <a:pt x="1739900" y="3784600"/>
                    </a:lnTo>
                    <a:lnTo>
                      <a:pt x="1803400" y="3340100"/>
                    </a:lnTo>
                    <a:close/>
                    <a:moveTo>
                      <a:pt x="3416300" y="2374900"/>
                    </a:moveTo>
                    <a:cubicBezTo>
                      <a:pt x="3302000" y="2374900"/>
                      <a:pt x="3200400" y="2463800"/>
                      <a:pt x="3200400" y="2590800"/>
                    </a:cubicBezTo>
                    <a:lnTo>
                      <a:pt x="3200400" y="2654300"/>
                    </a:lnTo>
                    <a:cubicBezTo>
                      <a:pt x="3200400" y="2768600"/>
                      <a:pt x="3302000" y="2870200"/>
                      <a:pt x="3416300" y="2870200"/>
                    </a:cubicBezTo>
                    <a:cubicBezTo>
                      <a:pt x="3530600" y="2870200"/>
                      <a:pt x="3632200" y="2768600"/>
                      <a:pt x="3632200" y="2654300"/>
                    </a:cubicBezTo>
                    <a:lnTo>
                      <a:pt x="3632200" y="2590800"/>
                    </a:lnTo>
                    <a:cubicBezTo>
                      <a:pt x="3632200" y="2463800"/>
                      <a:pt x="3530600" y="2374900"/>
                      <a:pt x="3416300" y="2374900"/>
                    </a:cubicBezTo>
                    <a:close/>
                    <a:moveTo>
                      <a:pt x="3200400" y="3340100"/>
                    </a:moveTo>
                    <a:cubicBezTo>
                      <a:pt x="3200400" y="3340100"/>
                      <a:pt x="3187700" y="3327400"/>
                      <a:pt x="3187700" y="3340100"/>
                    </a:cubicBezTo>
                    <a:lnTo>
                      <a:pt x="3035300" y="3695700"/>
                    </a:lnTo>
                    <a:cubicBezTo>
                      <a:pt x="3009900" y="3746500"/>
                      <a:pt x="2959100" y="3784600"/>
                      <a:pt x="2895600" y="3784600"/>
                    </a:cubicBezTo>
                    <a:lnTo>
                      <a:pt x="2832100" y="3784600"/>
                    </a:lnTo>
                    <a:cubicBezTo>
                      <a:pt x="2819400" y="3784600"/>
                      <a:pt x="2806700" y="3784600"/>
                      <a:pt x="2806700" y="3771900"/>
                    </a:cubicBezTo>
                    <a:cubicBezTo>
                      <a:pt x="2794000" y="3759200"/>
                      <a:pt x="2794000" y="3746500"/>
                      <a:pt x="2806700" y="3733800"/>
                    </a:cubicBezTo>
                    <a:lnTo>
                      <a:pt x="2997200" y="3289300"/>
                    </a:lnTo>
                    <a:lnTo>
                      <a:pt x="3060700" y="3111500"/>
                    </a:lnTo>
                    <a:cubicBezTo>
                      <a:pt x="3111500" y="3009900"/>
                      <a:pt x="3213100" y="2933700"/>
                      <a:pt x="3327400" y="2933700"/>
                    </a:cubicBezTo>
                    <a:lnTo>
                      <a:pt x="3505200" y="2933700"/>
                    </a:lnTo>
                    <a:cubicBezTo>
                      <a:pt x="3619500" y="2933700"/>
                      <a:pt x="3721100" y="3009900"/>
                      <a:pt x="3771900" y="3111500"/>
                    </a:cubicBezTo>
                    <a:lnTo>
                      <a:pt x="3835400" y="3289300"/>
                    </a:lnTo>
                    <a:lnTo>
                      <a:pt x="4025900" y="3733800"/>
                    </a:lnTo>
                    <a:cubicBezTo>
                      <a:pt x="4038600" y="3746500"/>
                      <a:pt x="4038600" y="3759200"/>
                      <a:pt x="4025900" y="3771900"/>
                    </a:cubicBezTo>
                    <a:cubicBezTo>
                      <a:pt x="4025900" y="3784600"/>
                      <a:pt x="4013200" y="3784600"/>
                      <a:pt x="4000500" y="3784600"/>
                    </a:cubicBezTo>
                    <a:lnTo>
                      <a:pt x="3937000" y="3784600"/>
                    </a:lnTo>
                    <a:cubicBezTo>
                      <a:pt x="3873500" y="3784600"/>
                      <a:pt x="3822700" y="3746500"/>
                      <a:pt x="3797300" y="3695700"/>
                    </a:cubicBezTo>
                    <a:lnTo>
                      <a:pt x="3644900" y="3340100"/>
                    </a:lnTo>
                    <a:cubicBezTo>
                      <a:pt x="3644900" y="3327400"/>
                      <a:pt x="3632200" y="3340100"/>
                      <a:pt x="3632200" y="3340100"/>
                    </a:cubicBezTo>
                    <a:lnTo>
                      <a:pt x="3695700" y="3784600"/>
                    </a:lnTo>
                    <a:lnTo>
                      <a:pt x="3771900" y="4597400"/>
                    </a:lnTo>
                    <a:cubicBezTo>
                      <a:pt x="3771900" y="4610100"/>
                      <a:pt x="3759200" y="4610100"/>
                      <a:pt x="3759200" y="4622800"/>
                    </a:cubicBezTo>
                    <a:cubicBezTo>
                      <a:pt x="3746500" y="4622800"/>
                      <a:pt x="3746500" y="4635500"/>
                      <a:pt x="3733800" y="4635500"/>
                    </a:cubicBezTo>
                    <a:lnTo>
                      <a:pt x="3683000" y="4635500"/>
                    </a:lnTo>
                    <a:cubicBezTo>
                      <a:pt x="3606800" y="4635500"/>
                      <a:pt x="3543300" y="4584700"/>
                      <a:pt x="3543300" y="4508500"/>
                    </a:cubicBezTo>
                    <a:lnTo>
                      <a:pt x="3429000" y="3822700"/>
                    </a:lnTo>
                    <a:cubicBezTo>
                      <a:pt x="3416300" y="3822700"/>
                      <a:pt x="3416300" y="3822700"/>
                      <a:pt x="3403600" y="3822700"/>
                    </a:cubicBezTo>
                    <a:lnTo>
                      <a:pt x="3289300" y="4508500"/>
                    </a:lnTo>
                    <a:cubicBezTo>
                      <a:pt x="3289300" y="4584700"/>
                      <a:pt x="3225800" y="4635500"/>
                      <a:pt x="3149600" y="4635500"/>
                    </a:cubicBezTo>
                    <a:lnTo>
                      <a:pt x="3098800" y="4635500"/>
                    </a:lnTo>
                    <a:cubicBezTo>
                      <a:pt x="3086100" y="4635500"/>
                      <a:pt x="3086100" y="4622800"/>
                      <a:pt x="3073400" y="4622800"/>
                    </a:cubicBezTo>
                    <a:cubicBezTo>
                      <a:pt x="3073400" y="4610100"/>
                      <a:pt x="3060700" y="4610100"/>
                      <a:pt x="3060700" y="4597400"/>
                    </a:cubicBezTo>
                    <a:lnTo>
                      <a:pt x="3136900" y="3784600"/>
                    </a:lnTo>
                    <a:lnTo>
                      <a:pt x="3200400" y="3340100"/>
                    </a:lnTo>
                    <a:close/>
                    <a:moveTo>
                      <a:pt x="4813300" y="2374900"/>
                    </a:moveTo>
                    <a:cubicBezTo>
                      <a:pt x="4699000" y="2374900"/>
                      <a:pt x="4597400" y="2463800"/>
                      <a:pt x="4597400" y="2590800"/>
                    </a:cubicBezTo>
                    <a:lnTo>
                      <a:pt x="4597400" y="2654300"/>
                    </a:lnTo>
                    <a:cubicBezTo>
                      <a:pt x="4597400" y="2768600"/>
                      <a:pt x="4699000" y="2870200"/>
                      <a:pt x="4813300" y="2870200"/>
                    </a:cubicBezTo>
                    <a:cubicBezTo>
                      <a:pt x="4927600" y="2870200"/>
                      <a:pt x="5029200" y="2768600"/>
                      <a:pt x="5029200" y="2654300"/>
                    </a:cubicBezTo>
                    <a:lnTo>
                      <a:pt x="5029200" y="2590800"/>
                    </a:lnTo>
                    <a:cubicBezTo>
                      <a:pt x="5029200" y="2463800"/>
                      <a:pt x="4927600" y="2374900"/>
                      <a:pt x="4813300" y="2374900"/>
                    </a:cubicBezTo>
                    <a:close/>
                    <a:moveTo>
                      <a:pt x="4597400" y="3340100"/>
                    </a:moveTo>
                    <a:cubicBezTo>
                      <a:pt x="4597400" y="3340100"/>
                      <a:pt x="4584700" y="3327400"/>
                      <a:pt x="4584700" y="3340100"/>
                    </a:cubicBezTo>
                    <a:lnTo>
                      <a:pt x="4432300" y="3695700"/>
                    </a:lnTo>
                    <a:cubicBezTo>
                      <a:pt x="4406900" y="3746500"/>
                      <a:pt x="4356100" y="3784600"/>
                      <a:pt x="4292600" y="3784600"/>
                    </a:cubicBezTo>
                    <a:lnTo>
                      <a:pt x="4229100" y="3784600"/>
                    </a:lnTo>
                    <a:cubicBezTo>
                      <a:pt x="4216400" y="3784600"/>
                      <a:pt x="4203700" y="3784600"/>
                      <a:pt x="4203700" y="3771900"/>
                    </a:cubicBezTo>
                    <a:cubicBezTo>
                      <a:pt x="4191000" y="3759200"/>
                      <a:pt x="4191000" y="3746500"/>
                      <a:pt x="4203700" y="3733800"/>
                    </a:cubicBezTo>
                    <a:lnTo>
                      <a:pt x="4394200" y="3289300"/>
                    </a:lnTo>
                    <a:lnTo>
                      <a:pt x="4457700" y="3111500"/>
                    </a:lnTo>
                    <a:cubicBezTo>
                      <a:pt x="4508500" y="3009900"/>
                      <a:pt x="4610100" y="2933700"/>
                      <a:pt x="4724400" y="2933700"/>
                    </a:cubicBezTo>
                    <a:lnTo>
                      <a:pt x="4902200" y="2933700"/>
                    </a:lnTo>
                    <a:cubicBezTo>
                      <a:pt x="5016500" y="2933700"/>
                      <a:pt x="5118100" y="3009900"/>
                      <a:pt x="5168900" y="3111500"/>
                    </a:cubicBezTo>
                    <a:lnTo>
                      <a:pt x="5232400" y="3289300"/>
                    </a:lnTo>
                    <a:lnTo>
                      <a:pt x="5422900" y="3733800"/>
                    </a:lnTo>
                    <a:cubicBezTo>
                      <a:pt x="5435600" y="3746500"/>
                      <a:pt x="5435600" y="3759200"/>
                      <a:pt x="5422900" y="3771900"/>
                    </a:cubicBezTo>
                    <a:cubicBezTo>
                      <a:pt x="5422900" y="3784600"/>
                      <a:pt x="5410200" y="3784600"/>
                      <a:pt x="5397500" y="3784600"/>
                    </a:cubicBezTo>
                    <a:lnTo>
                      <a:pt x="5334000" y="3784600"/>
                    </a:lnTo>
                    <a:cubicBezTo>
                      <a:pt x="5270500" y="3784600"/>
                      <a:pt x="5219700" y="3746500"/>
                      <a:pt x="5194300" y="3695700"/>
                    </a:cubicBezTo>
                    <a:lnTo>
                      <a:pt x="5041900" y="3340100"/>
                    </a:lnTo>
                    <a:cubicBezTo>
                      <a:pt x="5041900" y="3327400"/>
                      <a:pt x="5029200" y="3340100"/>
                      <a:pt x="5029200" y="3340100"/>
                    </a:cubicBezTo>
                    <a:lnTo>
                      <a:pt x="5092700" y="3784600"/>
                    </a:lnTo>
                    <a:lnTo>
                      <a:pt x="5168900" y="4597400"/>
                    </a:lnTo>
                    <a:cubicBezTo>
                      <a:pt x="5168900" y="4610100"/>
                      <a:pt x="5156200" y="4610100"/>
                      <a:pt x="5156200" y="4622800"/>
                    </a:cubicBezTo>
                    <a:cubicBezTo>
                      <a:pt x="5143500" y="4622800"/>
                      <a:pt x="5143500" y="4635500"/>
                      <a:pt x="5130800" y="4635500"/>
                    </a:cubicBezTo>
                    <a:lnTo>
                      <a:pt x="5080000" y="4635500"/>
                    </a:lnTo>
                    <a:cubicBezTo>
                      <a:pt x="5003800" y="4635500"/>
                      <a:pt x="4940300" y="4584700"/>
                      <a:pt x="4940300" y="4508500"/>
                    </a:cubicBezTo>
                    <a:lnTo>
                      <a:pt x="4826000" y="3822700"/>
                    </a:lnTo>
                    <a:cubicBezTo>
                      <a:pt x="4813300" y="3822700"/>
                      <a:pt x="4813300" y="3822700"/>
                      <a:pt x="4800600" y="3822700"/>
                    </a:cubicBezTo>
                    <a:lnTo>
                      <a:pt x="4686300" y="4508500"/>
                    </a:lnTo>
                    <a:cubicBezTo>
                      <a:pt x="4686300" y="4584700"/>
                      <a:pt x="4622800" y="4635500"/>
                      <a:pt x="4546600" y="4635500"/>
                    </a:cubicBezTo>
                    <a:lnTo>
                      <a:pt x="4495800" y="4635500"/>
                    </a:lnTo>
                    <a:cubicBezTo>
                      <a:pt x="4483100" y="4635500"/>
                      <a:pt x="4483100" y="4622800"/>
                      <a:pt x="4470400" y="4622800"/>
                    </a:cubicBezTo>
                    <a:cubicBezTo>
                      <a:pt x="4470400" y="4610100"/>
                      <a:pt x="4457700" y="4610100"/>
                      <a:pt x="4457700" y="4597400"/>
                    </a:cubicBezTo>
                    <a:lnTo>
                      <a:pt x="4533900" y="3784600"/>
                    </a:lnTo>
                    <a:lnTo>
                      <a:pt x="4597400" y="3340100"/>
                    </a:lnTo>
                    <a:close/>
                    <a:moveTo>
                      <a:pt x="6210300" y="2374900"/>
                    </a:moveTo>
                    <a:cubicBezTo>
                      <a:pt x="6096000" y="2374900"/>
                      <a:pt x="5994400" y="2463800"/>
                      <a:pt x="5994400" y="2590800"/>
                    </a:cubicBezTo>
                    <a:lnTo>
                      <a:pt x="5994400" y="2654300"/>
                    </a:lnTo>
                    <a:cubicBezTo>
                      <a:pt x="5994400" y="2768600"/>
                      <a:pt x="6096000" y="2870200"/>
                      <a:pt x="6210300" y="2870200"/>
                    </a:cubicBezTo>
                    <a:cubicBezTo>
                      <a:pt x="6324600" y="2870200"/>
                      <a:pt x="6426200" y="2768600"/>
                      <a:pt x="6426200" y="2654300"/>
                    </a:cubicBezTo>
                    <a:lnTo>
                      <a:pt x="6426200" y="2590800"/>
                    </a:lnTo>
                    <a:cubicBezTo>
                      <a:pt x="6426200" y="2463800"/>
                      <a:pt x="6324600" y="2374900"/>
                      <a:pt x="6210300" y="2374900"/>
                    </a:cubicBezTo>
                    <a:close/>
                    <a:moveTo>
                      <a:pt x="5994400" y="3340100"/>
                    </a:moveTo>
                    <a:cubicBezTo>
                      <a:pt x="5994400" y="3340100"/>
                      <a:pt x="5981700" y="3327400"/>
                      <a:pt x="5981700" y="3340100"/>
                    </a:cubicBezTo>
                    <a:lnTo>
                      <a:pt x="5829300" y="3695700"/>
                    </a:lnTo>
                    <a:cubicBezTo>
                      <a:pt x="5803900" y="3746500"/>
                      <a:pt x="5753100" y="3784600"/>
                      <a:pt x="5689600" y="3784600"/>
                    </a:cubicBezTo>
                    <a:lnTo>
                      <a:pt x="5626100" y="3784600"/>
                    </a:lnTo>
                    <a:cubicBezTo>
                      <a:pt x="5613400" y="3784600"/>
                      <a:pt x="5600700" y="3784600"/>
                      <a:pt x="5600700" y="3771900"/>
                    </a:cubicBezTo>
                    <a:cubicBezTo>
                      <a:pt x="5588000" y="3759200"/>
                      <a:pt x="5588000" y="3746500"/>
                      <a:pt x="5600700" y="3733800"/>
                    </a:cubicBezTo>
                    <a:lnTo>
                      <a:pt x="5791200" y="3289300"/>
                    </a:lnTo>
                    <a:lnTo>
                      <a:pt x="5854700" y="3111500"/>
                    </a:lnTo>
                    <a:cubicBezTo>
                      <a:pt x="5905500" y="3009900"/>
                      <a:pt x="6007100" y="2933700"/>
                      <a:pt x="6121400" y="2933700"/>
                    </a:cubicBezTo>
                    <a:lnTo>
                      <a:pt x="6299200" y="2933700"/>
                    </a:lnTo>
                    <a:cubicBezTo>
                      <a:pt x="6413500" y="2933700"/>
                      <a:pt x="6515100" y="3009900"/>
                      <a:pt x="6565900" y="3111500"/>
                    </a:cubicBezTo>
                    <a:lnTo>
                      <a:pt x="6629400" y="3289300"/>
                    </a:lnTo>
                    <a:lnTo>
                      <a:pt x="6819900" y="3733800"/>
                    </a:lnTo>
                    <a:cubicBezTo>
                      <a:pt x="6832600" y="3746500"/>
                      <a:pt x="6832600" y="3759200"/>
                      <a:pt x="6819900" y="3771900"/>
                    </a:cubicBezTo>
                    <a:cubicBezTo>
                      <a:pt x="6819900" y="3784600"/>
                      <a:pt x="6807200" y="3784600"/>
                      <a:pt x="6794500" y="3784600"/>
                    </a:cubicBezTo>
                    <a:lnTo>
                      <a:pt x="6731000" y="3784600"/>
                    </a:lnTo>
                    <a:cubicBezTo>
                      <a:pt x="6667500" y="3784600"/>
                      <a:pt x="6616700" y="3746500"/>
                      <a:pt x="6591300" y="3695700"/>
                    </a:cubicBezTo>
                    <a:lnTo>
                      <a:pt x="6438900" y="3340100"/>
                    </a:lnTo>
                    <a:cubicBezTo>
                      <a:pt x="6438900" y="3327400"/>
                      <a:pt x="6426200" y="3340100"/>
                      <a:pt x="6426200" y="3340100"/>
                    </a:cubicBezTo>
                    <a:lnTo>
                      <a:pt x="6489700" y="3784600"/>
                    </a:lnTo>
                    <a:lnTo>
                      <a:pt x="6565900" y="4597400"/>
                    </a:lnTo>
                    <a:cubicBezTo>
                      <a:pt x="6565900" y="4610100"/>
                      <a:pt x="6553200" y="4610100"/>
                      <a:pt x="6553200" y="4622800"/>
                    </a:cubicBezTo>
                    <a:cubicBezTo>
                      <a:pt x="6540500" y="4622800"/>
                      <a:pt x="6540500" y="4635500"/>
                      <a:pt x="6527800" y="4635500"/>
                    </a:cubicBezTo>
                    <a:lnTo>
                      <a:pt x="6477000" y="4635500"/>
                    </a:lnTo>
                    <a:cubicBezTo>
                      <a:pt x="6400800" y="4635500"/>
                      <a:pt x="6337300" y="4584700"/>
                      <a:pt x="6337300" y="4508500"/>
                    </a:cubicBezTo>
                    <a:lnTo>
                      <a:pt x="6223000" y="3822700"/>
                    </a:lnTo>
                    <a:cubicBezTo>
                      <a:pt x="6210300" y="3822700"/>
                      <a:pt x="6210300" y="3822700"/>
                      <a:pt x="6197600" y="3822700"/>
                    </a:cubicBezTo>
                    <a:lnTo>
                      <a:pt x="6083300" y="4508500"/>
                    </a:lnTo>
                    <a:cubicBezTo>
                      <a:pt x="6083300" y="4584700"/>
                      <a:pt x="6019800" y="4635500"/>
                      <a:pt x="5943600" y="4635500"/>
                    </a:cubicBezTo>
                    <a:lnTo>
                      <a:pt x="5892800" y="4635500"/>
                    </a:lnTo>
                    <a:cubicBezTo>
                      <a:pt x="5880100" y="4635500"/>
                      <a:pt x="5880100" y="4622800"/>
                      <a:pt x="5867400" y="4622800"/>
                    </a:cubicBezTo>
                    <a:cubicBezTo>
                      <a:pt x="5867400" y="4610100"/>
                      <a:pt x="5854700" y="4610100"/>
                      <a:pt x="5854700" y="4597400"/>
                    </a:cubicBezTo>
                    <a:lnTo>
                      <a:pt x="5930900" y="3784600"/>
                    </a:lnTo>
                    <a:lnTo>
                      <a:pt x="5994400" y="3340100"/>
                    </a:lnTo>
                    <a:close/>
                    <a:moveTo>
                      <a:pt x="7607300" y="2374900"/>
                    </a:moveTo>
                    <a:cubicBezTo>
                      <a:pt x="7493000" y="2374900"/>
                      <a:pt x="7391400" y="2463800"/>
                      <a:pt x="7391400" y="2590800"/>
                    </a:cubicBezTo>
                    <a:lnTo>
                      <a:pt x="7391400" y="2654300"/>
                    </a:lnTo>
                    <a:cubicBezTo>
                      <a:pt x="7391400" y="2768600"/>
                      <a:pt x="7493000" y="2870200"/>
                      <a:pt x="7607300" y="2870200"/>
                    </a:cubicBezTo>
                    <a:cubicBezTo>
                      <a:pt x="7721600" y="2870200"/>
                      <a:pt x="7823200" y="2768600"/>
                      <a:pt x="7823200" y="2654300"/>
                    </a:cubicBezTo>
                    <a:lnTo>
                      <a:pt x="7823200" y="2590800"/>
                    </a:lnTo>
                    <a:cubicBezTo>
                      <a:pt x="7823200" y="2463800"/>
                      <a:pt x="7721600" y="2374900"/>
                      <a:pt x="7607300" y="2374900"/>
                    </a:cubicBezTo>
                    <a:close/>
                    <a:moveTo>
                      <a:pt x="7391400" y="3340100"/>
                    </a:moveTo>
                    <a:cubicBezTo>
                      <a:pt x="7391400" y="3340100"/>
                      <a:pt x="7378700" y="3327400"/>
                      <a:pt x="7378700" y="3340100"/>
                    </a:cubicBezTo>
                    <a:lnTo>
                      <a:pt x="7226300" y="3695700"/>
                    </a:lnTo>
                    <a:cubicBezTo>
                      <a:pt x="7200900" y="3746500"/>
                      <a:pt x="7150100" y="3784600"/>
                      <a:pt x="7086600" y="3784600"/>
                    </a:cubicBezTo>
                    <a:lnTo>
                      <a:pt x="7023100" y="3784600"/>
                    </a:lnTo>
                    <a:cubicBezTo>
                      <a:pt x="7010400" y="3784600"/>
                      <a:pt x="6997700" y="3784600"/>
                      <a:pt x="6997700" y="3771900"/>
                    </a:cubicBezTo>
                    <a:cubicBezTo>
                      <a:pt x="6985000" y="3759200"/>
                      <a:pt x="6985000" y="3746500"/>
                      <a:pt x="6997700" y="3733800"/>
                    </a:cubicBezTo>
                    <a:lnTo>
                      <a:pt x="7188200" y="3289300"/>
                    </a:lnTo>
                    <a:lnTo>
                      <a:pt x="7251700" y="3111500"/>
                    </a:lnTo>
                    <a:cubicBezTo>
                      <a:pt x="7302500" y="3009900"/>
                      <a:pt x="7404100" y="2933700"/>
                      <a:pt x="7518400" y="2933700"/>
                    </a:cubicBezTo>
                    <a:lnTo>
                      <a:pt x="7696200" y="2933700"/>
                    </a:lnTo>
                    <a:cubicBezTo>
                      <a:pt x="7810500" y="2933700"/>
                      <a:pt x="7912100" y="3009900"/>
                      <a:pt x="7962900" y="3111500"/>
                    </a:cubicBezTo>
                    <a:lnTo>
                      <a:pt x="8026400" y="3289300"/>
                    </a:lnTo>
                    <a:lnTo>
                      <a:pt x="8216900" y="3733800"/>
                    </a:lnTo>
                    <a:cubicBezTo>
                      <a:pt x="8229600" y="3746500"/>
                      <a:pt x="8229600" y="3759200"/>
                      <a:pt x="8216900" y="3771900"/>
                    </a:cubicBezTo>
                    <a:cubicBezTo>
                      <a:pt x="8216900" y="3784600"/>
                      <a:pt x="8204200" y="3784600"/>
                      <a:pt x="8191500" y="3784600"/>
                    </a:cubicBezTo>
                    <a:lnTo>
                      <a:pt x="8128000" y="3784600"/>
                    </a:lnTo>
                    <a:cubicBezTo>
                      <a:pt x="8064500" y="3784600"/>
                      <a:pt x="8013700" y="3746500"/>
                      <a:pt x="7988300" y="3695700"/>
                    </a:cubicBezTo>
                    <a:lnTo>
                      <a:pt x="7835900" y="3340100"/>
                    </a:lnTo>
                    <a:cubicBezTo>
                      <a:pt x="7835900" y="3327400"/>
                      <a:pt x="7823200" y="3340100"/>
                      <a:pt x="7823200" y="3340100"/>
                    </a:cubicBezTo>
                    <a:lnTo>
                      <a:pt x="7886700" y="3784600"/>
                    </a:lnTo>
                    <a:lnTo>
                      <a:pt x="7962900" y="4597400"/>
                    </a:lnTo>
                    <a:cubicBezTo>
                      <a:pt x="7962900" y="4610100"/>
                      <a:pt x="7950200" y="4610100"/>
                      <a:pt x="7950200" y="4622800"/>
                    </a:cubicBezTo>
                    <a:cubicBezTo>
                      <a:pt x="7937500" y="4622800"/>
                      <a:pt x="7937500" y="4635500"/>
                      <a:pt x="7924800" y="4635500"/>
                    </a:cubicBezTo>
                    <a:lnTo>
                      <a:pt x="7874000" y="4635500"/>
                    </a:lnTo>
                    <a:cubicBezTo>
                      <a:pt x="7797800" y="4635500"/>
                      <a:pt x="7734300" y="4584700"/>
                      <a:pt x="7734300" y="4508500"/>
                    </a:cubicBezTo>
                    <a:lnTo>
                      <a:pt x="7620000" y="3822700"/>
                    </a:lnTo>
                    <a:cubicBezTo>
                      <a:pt x="7607300" y="3822700"/>
                      <a:pt x="7607300" y="3822700"/>
                      <a:pt x="7594600" y="3822700"/>
                    </a:cubicBezTo>
                    <a:lnTo>
                      <a:pt x="7480300" y="4508500"/>
                    </a:lnTo>
                    <a:cubicBezTo>
                      <a:pt x="7480300" y="4584700"/>
                      <a:pt x="7416800" y="4635500"/>
                      <a:pt x="7340600" y="4635500"/>
                    </a:cubicBezTo>
                    <a:lnTo>
                      <a:pt x="7289800" y="4635500"/>
                    </a:lnTo>
                    <a:cubicBezTo>
                      <a:pt x="7277100" y="4635500"/>
                      <a:pt x="7277100" y="4622800"/>
                      <a:pt x="7264400" y="4622800"/>
                    </a:cubicBezTo>
                    <a:cubicBezTo>
                      <a:pt x="7264400" y="4610100"/>
                      <a:pt x="7251700" y="4610100"/>
                      <a:pt x="7251700" y="4597400"/>
                    </a:cubicBezTo>
                    <a:lnTo>
                      <a:pt x="7327900" y="3784600"/>
                    </a:lnTo>
                    <a:lnTo>
                      <a:pt x="7391400" y="3340100"/>
                    </a:lnTo>
                    <a:close/>
                    <a:moveTo>
                      <a:pt x="9004300" y="2374900"/>
                    </a:moveTo>
                    <a:cubicBezTo>
                      <a:pt x="8890000" y="2374900"/>
                      <a:pt x="8788400" y="2463800"/>
                      <a:pt x="8788400" y="2590800"/>
                    </a:cubicBezTo>
                    <a:lnTo>
                      <a:pt x="8788400" y="2654300"/>
                    </a:lnTo>
                    <a:cubicBezTo>
                      <a:pt x="8788400" y="2768600"/>
                      <a:pt x="8890000" y="2870200"/>
                      <a:pt x="9004300" y="2870200"/>
                    </a:cubicBezTo>
                    <a:cubicBezTo>
                      <a:pt x="9118600" y="2870200"/>
                      <a:pt x="9220200" y="2768600"/>
                      <a:pt x="9220200" y="2654300"/>
                    </a:cubicBezTo>
                    <a:lnTo>
                      <a:pt x="9220200" y="2590800"/>
                    </a:lnTo>
                    <a:cubicBezTo>
                      <a:pt x="9220200" y="2463800"/>
                      <a:pt x="9118600" y="2374900"/>
                      <a:pt x="9004300" y="2374900"/>
                    </a:cubicBezTo>
                    <a:close/>
                    <a:moveTo>
                      <a:pt x="8788400" y="3340100"/>
                    </a:moveTo>
                    <a:cubicBezTo>
                      <a:pt x="8788400" y="3340100"/>
                      <a:pt x="8775700" y="3327400"/>
                      <a:pt x="8775700" y="3340100"/>
                    </a:cubicBezTo>
                    <a:lnTo>
                      <a:pt x="8623300" y="3695700"/>
                    </a:lnTo>
                    <a:cubicBezTo>
                      <a:pt x="8597900" y="3746500"/>
                      <a:pt x="8547100" y="3784600"/>
                      <a:pt x="8483600" y="3784600"/>
                    </a:cubicBezTo>
                    <a:lnTo>
                      <a:pt x="8420100" y="3784600"/>
                    </a:lnTo>
                    <a:cubicBezTo>
                      <a:pt x="8407400" y="3784600"/>
                      <a:pt x="8394700" y="3784600"/>
                      <a:pt x="8394700" y="3771900"/>
                    </a:cubicBezTo>
                    <a:cubicBezTo>
                      <a:pt x="8382000" y="3759200"/>
                      <a:pt x="8382000" y="3746500"/>
                      <a:pt x="8394700" y="3733800"/>
                    </a:cubicBezTo>
                    <a:lnTo>
                      <a:pt x="8585200" y="3289300"/>
                    </a:lnTo>
                    <a:lnTo>
                      <a:pt x="8648700" y="3111500"/>
                    </a:lnTo>
                    <a:cubicBezTo>
                      <a:pt x="8699500" y="3009900"/>
                      <a:pt x="8801100" y="2933700"/>
                      <a:pt x="8915400" y="2933700"/>
                    </a:cubicBezTo>
                    <a:lnTo>
                      <a:pt x="9093200" y="2933700"/>
                    </a:lnTo>
                    <a:cubicBezTo>
                      <a:pt x="9207500" y="2933700"/>
                      <a:pt x="9309100" y="3009900"/>
                      <a:pt x="9359900" y="3111500"/>
                    </a:cubicBezTo>
                    <a:lnTo>
                      <a:pt x="9423400" y="3289300"/>
                    </a:lnTo>
                    <a:lnTo>
                      <a:pt x="9613900" y="3733800"/>
                    </a:lnTo>
                    <a:cubicBezTo>
                      <a:pt x="9626600" y="3746500"/>
                      <a:pt x="9626600" y="3759200"/>
                      <a:pt x="9613900" y="3771900"/>
                    </a:cubicBezTo>
                    <a:cubicBezTo>
                      <a:pt x="9613900" y="3784600"/>
                      <a:pt x="9601200" y="3784600"/>
                      <a:pt x="9588500" y="3784600"/>
                    </a:cubicBezTo>
                    <a:lnTo>
                      <a:pt x="9525000" y="3784600"/>
                    </a:lnTo>
                    <a:cubicBezTo>
                      <a:pt x="9461500" y="3784600"/>
                      <a:pt x="9410700" y="3746500"/>
                      <a:pt x="9385300" y="3695700"/>
                    </a:cubicBezTo>
                    <a:lnTo>
                      <a:pt x="9232900" y="3340100"/>
                    </a:lnTo>
                    <a:cubicBezTo>
                      <a:pt x="9232900" y="3327400"/>
                      <a:pt x="9220200" y="3340100"/>
                      <a:pt x="9220200" y="3340100"/>
                    </a:cubicBezTo>
                    <a:lnTo>
                      <a:pt x="9283700" y="3784600"/>
                    </a:lnTo>
                    <a:lnTo>
                      <a:pt x="9359900" y="4597400"/>
                    </a:lnTo>
                    <a:cubicBezTo>
                      <a:pt x="9359900" y="4610100"/>
                      <a:pt x="9347200" y="4610100"/>
                      <a:pt x="9347200" y="4622800"/>
                    </a:cubicBezTo>
                    <a:cubicBezTo>
                      <a:pt x="9334500" y="4622800"/>
                      <a:pt x="9334500" y="4635500"/>
                      <a:pt x="9321800" y="4635500"/>
                    </a:cubicBezTo>
                    <a:lnTo>
                      <a:pt x="9271000" y="4635500"/>
                    </a:lnTo>
                    <a:cubicBezTo>
                      <a:pt x="9194800" y="4635500"/>
                      <a:pt x="9131300" y="4584700"/>
                      <a:pt x="9131300" y="4508500"/>
                    </a:cubicBezTo>
                    <a:lnTo>
                      <a:pt x="9017000" y="3822700"/>
                    </a:lnTo>
                    <a:cubicBezTo>
                      <a:pt x="9004300" y="3822700"/>
                      <a:pt x="9004300" y="3822700"/>
                      <a:pt x="8991600" y="3822700"/>
                    </a:cubicBezTo>
                    <a:lnTo>
                      <a:pt x="8877300" y="4508500"/>
                    </a:lnTo>
                    <a:cubicBezTo>
                      <a:pt x="8877300" y="4584700"/>
                      <a:pt x="8813800" y="4635500"/>
                      <a:pt x="8737600" y="4635500"/>
                    </a:cubicBezTo>
                    <a:lnTo>
                      <a:pt x="8686800" y="4635500"/>
                    </a:lnTo>
                    <a:cubicBezTo>
                      <a:pt x="8674100" y="4635500"/>
                      <a:pt x="8674100" y="4622800"/>
                      <a:pt x="8661400" y="4622800"/>
                    </a:cubicBezTo>
                    <a:cubicBezTo>
                      <a:pt x="8661400" y="4610100"/>
                      <a:pt x="8648700" y="4610100"/>
                      <a:pt x="8648700" y="4597400"/>
                    </a:cubicBezTo>
                    <a:lnTo>
                      <a:pt x="8724900" y="3784600"/>
                    </a:lnTo>
                    <a:lnTo>
                      <a:pt x="8788400" y="3340100"/>
                    </a:lnTo>
                    <a:close/>
                    <a:moveTo>
                      <a:pt x="10401300" y="2374900"/>
                    </a:moveTo>
                    <a:cubicBezTo>
                      <a:pt x="10287000" y="2374900"/>
                      <a:pt x="10185400" y="2463800"/>
                      <a:pt x="10185400" y="2590800"/>
                    </a:cubicBezTo>
                    <a:lnTo>
                      <a:pt x="10185400" y="2654300"/>
                    </a:lnTo>
                    <a:cubicBezTo>
                      <a:pt x="10185400" y="2768600"/>
                      <a:pt x="10287000" y="2870200"/>
                      <a:pt x="10401300" y="2870200"/>
                    </a:cubicBezTo>
                    <a:cubicBezTo>
                      <a:pt x="10515600" y="2870200"/>
                      <a:pt x="10617200" y="2768600"/>
                      <a:pt x="10617200" y="2654300"/>
                    </a:cubicBezTo>
                    <a:lnTo>
                      <a:pt x="10617200" y="2590800"/>
                    </a:lnTo>
                    <a:cubicBezTo>
                      <a:pt x="10617200" y="2463800"/>
                      <a:pt x="10515600" y="2374900"/>
                      <a:pt x="10401300" y="2374900"/>
                    </a:cubicBezTo>
                    <a:close/>
                    <a:moveTo>
                      <a:pt x="10185400" y="3340100"/>
                    </a:moveTo>
                    <a:cubicBezTo>
                      <a:pt x="10185400" y="3340100"/>
                      <a:pt x="10172700" y="3327400"/>
                      <a:pt x="10172700" y="3340100"/>
                    </a:cubicBezTo>
                    <a:lnTo>
                      <a:pt x="10020300" y="3695700"/>
                    </a:lnTo>
                    <a:cubicBezTo>
                      <a:pt x="9994900" y="3746500"/>
                      <a:pt x="9944100" y="3784600"/>
                      <a:pt x="9880600" y="3784600"/>
                    </a:cubicBezTo>
                    <a:lnTo>
                      <a:pt x="9817100" y="3784600"/>
                    </a:lnTo>
                    <a:cubicBezTo>
                      <a:pt x="9804400" y="3784600"/>
                      <a:pt x="9791700" y="3784600"/>
                      <a:pt x="9791700" y="3771900"/>
                    </a:cubicBezTo>
                    <a:cubicBezTo>
                      <a:pt x="9779000" y="3759200"/>
                      <a:pt x="9779000" y="3746500"/>
                      <a:pt x="9791700" y="3733800"/>
                    </a:cubicBezTo>
                    <a:lnTo>
                      <a:pt x="9982200" y="3289300"/>
                    </a:lnTo>
                    <a:lnTo>
                      <a:pt x="10045700" y="3111500"/>
                    </a:lnTo>
                    <a:cubicBezTo>
                      <a:pt x="10096500" y="3009900"/>
                      <a:pt x="10198100" y="2933700"/>
                      <a:pt x="10312400" y="2933700"/>
                    </a:cubicBezTo>
                    <a:lnTo>
                      <a:pt x="10490200" y="2933700"/>
                    </a:lnTo>
                    <a:cubicBezTo>
                      <a:pt x="10604500" y="2933700"/>
                      <a:pt x="10706100" y="3009900"/>
                      <a:pt x="10756900" y="3111500"/>
                    </a:cubicBezTo>
                    <a:lnTo>
                      <a:pt x="10820400" y="3289300"/>
                    </a:lnTo>
                    <a:lnTo>
                      <a:pt x="11010900" y="3733800"/>
                    </a:lnTo>
                    <a:cubicBezTo>
                      <a:pt x="11023600" y="3746500"/>
                      <a:pt x="11023600" y="3759200"/>
                      <a:pt x="11010900" y="3771900"/>
                    </a:cubicBezTo>
                    <a:cubicBezTo>
                      <a:pt x="11010900" y="3784600"/>
                      <a:pt x="10998200" y="3784600"/>
                      <a:pt x="10985500" y="3784600"/>
                    </a:cubicBezTo>
                    <a:lnTo>
                      <a:pt x="10922000" y="3784600"/>
                    </a:lnTo>
                    <a:cubicBezTo>
                      <a:pt x="10858500" y="3784600"/>
                      <a:pt x="10807700" y="3746500"/>
                      <a:pt x="10782300" y="3695700"/>
                    </a:cubicBezTo>
                    <a:lnTo>
                      <a:pt x="10629900" y="3340100"/>
                    </a:lnTo>
                    <a:cubicBezTo>
                      <a:pt x="10629900" y="3327400"/>
                      <a:pt x="10617200" y="3340100"/>
                      <a:pt x="10617200" y="3340100"/>
                    </a:cubicBezTo>
                    <a:lnTo>
                      <a:pt x="10680700" y="3784600"/>
                    </a:lnTo>
                    <a:lnTo>
                      <a:pt x="10756900" y="4597400"/>
                    </a:lnTo>
                    <a:cubicBezTo>
                      <a:pt x="10756900" y="4610100"/>
                      <a:pt x="10744200" y="4610100"/>
                      <a:pt x="10744200" y="4622800"/>
                    </a:cubicBezTo>
                    <a:cubicBezTo>
                      <a:pt x="10731500" y="4622800"/>
                      <a:pt x="10731500" y="4635500"/>
                      <a:pt x="10718800" y="4635500"/>
                    </a:cubicBezTo>
                    <a:lnTo>
                      <a:pt x="10668000" y="4635500"/>
                    </a:lnTo>
                    <a:cubicBezTo>
                      <a:pt x="10591800" y="4635500"/>
                      <a:pt x="10528300" y="4584700"/>
                      <a:pt x="10528300" y="4508500"/>
                    </a:cubicBezTo>
                    <a:lnTo>
                      <a:pt x="10414000" y="3822700"/>
                    </a:lnTo>
                    <a:cubicBezTo>
                      <a:pt x="10401300" y="3822700"/>
                      <a:pt x="10401300" y="3822700"/>
                      <a:pt x="10388600" y="3822700"/>
                    </a:cubicBezTo>
                    <a:lnTo>
                      <a:pt x="10274300" y="4508500"/>
                    </a:lnTo>
                    <a:cubicBezTo>
                      <a:pt x="10274300" y="4584700"/>
                      <a:pt x="10210800" y="4635500"/>
                      <a:pt x="10134600" y="4635500"/>
                    </a:cubicBezTo>
                    <a:lnTo>
                      <a:pt x="10083800" y="4635500"/>
                    </a:lnTo>
                    <a:cubicBezTo>
                      <a:pt x="10071100" y="4635500"/>
                      <a:pt x="10071100" y="4622800"/>
                      <a:pt x="10058400" y="4622800"/>
                    </a:cubicBezTo>
                    <a:cubicBezTo>
                      <a:pt x="10058400" y="4610100"/>
                      <a:pt x="10045700" y="4610100"/>
                      <a:pt x="10045700" y="4597400"/>
                    </a:cubicBezTo>
                    <a:lnTo>
                      <a:pt x="10121900" y="3784600"/>
                    </a:lnTo>
                    <a:lnTo>
                      <a:pt x="10185400" y="3340100"/>
                    </a:lnTo>
                    <a:close/>
                    <a:moveTo>
                      <a:pt x="11798300" y="2374900"/>
                    </a:moveTo>
                    <a:cubicBezTo>
                      <a:pt x="11684000" y="2374900"/>
                      <a:pt x="11582400" y="2463800"/>
                      <a:pt x="11582400" y="2590800"/>
                    </a:cubicBezTo>
                    <a:lnTo>
                      <a:pt x="11582400" y="2654300"/>
                    </a:lnTo>
                    <a:cubicBezTo>
                      <a:pt x="11582400" y="2768600"/>
                      <a:pt x="11684000" y="2870200"/>
                      <a:pt x="11798300" y="2870200"/>
                    </a:cubicBezTo>
                    <a:cubicBezTo>
                      <a:pt x="11912600" y="2870200"/>
                      <a:pt x="12014200" y="2768600"/>
                      <a:pt x="12014200" y="2654300"/>
                    </a:cubicBezTo>
                    <a:lnTo>
                      <a:pt x="12014200" y="2590800"/>
                    </a:lnTo>
                    <a:cubicBezTo>
                      <a:pt x="12014200" y="2463800"/>
                      <a:pt x="11912600" y="2374900"/>
                      <a:pt x="11798300" y="2374900"/>
                    </a:cubicBezTo>
                    <a:close/>
                    <a:moveTo>
                      <a:pt x="11582400" y="3340100"/>
                    </a:moveTo>
                    <a:cubicBezTo>
                      <a:pt x="11582400" y="3340100"/>
                      <a:pt x="11569700" y="3327400"/>
                      <a:pt x="11569700" y="3340100"/>
                    </a:cubicBezTo>
                    <a:lnTo>
                      <a:pt x="11417300" y="3695700"/>
                    </a:lnTo>
                    <a:cubicBezTo>
                      <a:pt x="11391900" y="3746500"/>
                      <a:pt x="11341100" y="3784600"/>
                      <a:pt x="11277600" y="3784600"/>
                    </a:cubicBezTo>
                    <a:lnTo>
                      <a:pt x="11214100" y="3784600"/>
                    </a:lnTo>
                    <a:cubicBezTo>
                      <a:pt x="11201400" y="3784600"/>
                      <a:pt x="11188700" y="3784600"/>
                      <a:pt x="11188700" y="3771900"/>
                    </a:cubicBezTo>
                    <a:cubicBezTo>
                      <a:pt x="11176000" y="3759200"/>
                      <a:pt x="11176000" y="3746500"/>
                      <a:pt x="11188700" y="3733800"/>
                    </a:cubicBezTo>
                    <a:lnTo>
                      <a:pt x="11379200" y="3289300"/>
                    </a:lnTo>
                    <a:lnTo>
                      <a:pt x="11442700" y="3111500"/>
                    </a:lnTo>
                    <a:cubicBezTo>
                      <a:pt x="11493500" y="3009900"/>
                      <a:pt x="11595100" y="2933700"/>
                      <a:pt x="11709400" y="2933700"/>
                    </a:cubicBezTo>
                    <a:lnTo>
                      <a:pt x="11887200" y="2933700"/>
                    </a:lnTo>
                    <a:cubicBezTo>
                      <a:pt x="12001500" y="2933700"/>
                      <a:pt x="12103100" y="3009900"/>
                      <a:pt x="12153900" y="3111500"/>
                    </a:cubicBezTo>
                    <a:lnTo>
                      <a:pt x="12217400" y="3289300"/>
                    </a:lnTo>
                    <a:lnTo>
                      <a:pt x="12407900" y="3733800"/>
                    </a:lnTo>
                    <a:cubicBezTo>
                      <a:pt x="12420600" y="3746500"/>
                      <a:pt x="12420600" y="3759200"/>
                      <a:pt x="12407900" y="3771900"/>
                    </a:cubicBezTo>
                    <a:cubicBezTo>
                      <a:pt x="12407900" y="3784600"/>
                      <a:pt x="12395200" y="3784600"/>
                      <a:pt x="12382500" y="3784600"/>
                    </a:cubicBezTo>
                    <a:lnTo>
                      <a:pt x="12319000" y="3784600"/>
                    </a:lnTo>
                    <a:cubicBezTo>
                      <a:pt x="12255500" y="3784600"/>
                      <a:pt x="12204700" y="3746500"/>
                      <a:pt x="12179300" y="3695700"/>
                    </a:cubicBezTo>
                    <a:lnTo>
                      <a:pt x="12026900" y="3340100"/>
                    </a:lnTo>
                    <a:cubicBezTo>
                      <a:pt x="12026900" y="3327400"/>
                      <a:pt x="12014200" y="3340100"/>
                      <a:pt x="12014200" y="3340100"/>
                    </a:cubicBezTo>
                    <a:lnTo>
                      <a:pt x="12077700" y="3784600"/>
                    </a:lnTo>
                    <a:lnTo>
                      <a:pt x="12153900" y="4597400"/>
                    </a:lnTo>
                    <a:cubicBezTo>
                      <a:pt x="12153900" y="4610100"/>
                      <a:pt x="12141200" y="4610100"/>
                      <a:pt x="12141200" y="4622800"/>
                    </a:cubicBezTo>
                    <a:cubicBezTo>
                      <a:pt x="12128500" y="4622800"/>
                      <a:pt x="12128500" y="4635500"/>
                      <a:pt x="12115800" y="4635500"/>
                    </a:cubicBezTo>
                    <a:lnTo>
                      <a:pt x="12065000" y="4635500"/>
                    </a:lnTo>
                    <a:cubicBezTo>
                      <a:pt x="11988800" y="4635500"/>
                      <a:pt x="11925300" y="4584700"/>
                      <a:pt x="11925300" y="4508500"/>
                    </a:cubicBezTo>
                    <a:lnTo>
                      <a:pt x="11811000" y="3822700"/>
                    </a:lnTo>
                    <a:cubicBezTo>
                      <a:pt x="11798300" y="3822700"/>
                      <a:pt x="11798300" y="3822700"/>
                      <a:pt x="11785600" y="3822700"/>
                    </a:cubicBezTo>
                    <a:lnTo>
                      <a:pt x="11671300" y="4508500"/>
                    </a:lnTo>
                    <a:cubicBezTo>
                      <a:pt x="11671300" y="4584700"/>
                      <a:pt x="11607800" y="4635500"/>
                      <a:pt x="11531600" y="4635500"/>
                    </a:cubicBezTo>
                    <a:lnTo>
                      <a:pt x="11480800" y="4635500"/>
                    </a:lnTo>
                    <a:cubicBezTo>
                      <a:pt x="11468100" y="4635500"/>
                      <a:pt x="11468100" y="4622800"/>
                      <a:pt x="11455400" y="4622800"/>
                    </a:cubicBezTo>
                    <a:cubicBezTo>
                      <a:pt x="11455400" y="4610100"/>
                      <a:pt x="11442700" y="4610100"/>
                      <a:pt x="11442700" y="4597400"/>
                    </a:cubicBezTo>
                    <a:lnTo>
                      <a:pt x="11518900" y="3784600"/>
                    </a:lnTo>
                    <a:lnTo>
                      <a:pt x="11582400" y="3340100"/>
                    </a:lnTo>
                    <a:close/>
                    <a:moveTo>
                      <a:pt x="13195300" y="2374900"/>
                    </a:moveTo>
                    <a:cubicBezTo>
                      <a:pt x="13081000" y="2374900"/>
                      <a:pt x="12979400" y="2463800"/>
                      <a:pt x="12979400" y="2590800"/>
                    </a:cubicBezTo>
                    <a:lnTo>
                      <a:pt x="12979400" y="2654300"/>
                    </a:lnTo>
                    <a:cubicBezTo>
                      <a:pt x="12979400" y="2768600"/>
                      <a:pt x="13081000" y="2870200"/>
                      <a:pt x="13195300" y="2870200"/>
                    </a:cubicBezTo>
                    <a:cubicBezTo>
                      <a:pt x="13309600" y="2870200"/>
                      <a:pt x="13411200" y="2768600"/>
                      <a:pt x="13411200" y="2654300"/>
                    </a:cubicBezTo>
                    <a:lnTo>
                      <a:pt x="13411200" y="2590800"/>
                    </a:lnTo>
                    <a:cubicBezTo>
                      <a:pt x="13411200" y="2463800"/>
                      <a:pt x="13309600" y="2374900"/>
                      <a:pt x="13195300" y="2374900"/>
                    </a:cubicBezTo>
                    <a:close/>
                    <a:moveTo>
                      <a:pt x="12979400" y="3340100"/>
                    </a:moveTo>
                    <a:cubicBezTo>
                      <a:pt x="12979400" y="3340100"/>
                      <a:pt x="12966700" y="3327400"/>
                      <a:pt x="12966700" y="3340100"/>
                    </a:cubicBezTo>
                    <a:lnTo>
                      <a:pt x="12814300" y="3695700"/>
                    </a:lnTo>
                    <a:cubicBezTo>
                      <a:pt x="12788900" y="3746500"/>
                      <a:pt x="12738100" y="3784600"/>
                      <a:pt x="12674600" y="3784600"/>
                    </a:cubicBezTo>
                    <a:lnTo>
                      <a:pt x="12611100" y="3784600"/>
                    </a:lnTo>
                    <a:cubicBezTo>
                      <a:pt x="12598400" y="3784600"/>
                      <a:pt x="12585700" y="3784600"/>
                      <a:pt x="12585700" y="3771900"/>
                    </a:cubicBezTo>
                    <a:cubicBezTo>
                      <a:pt x="12573000" y="3759200"/>
                      <a:pt x="12573000" y="3746500"/>
                      <a:pt x="12585700" y="3733800"/>
                    </a:cubicBezTo>
                    <a:lnTo>
                      <a:pt x="12776200" y="3289300"/>
                    </a:lnTo>
                    <a:lnTo>
                      <a:pt x="12839700" y="3111500"/>
                    </a:lnTo>
                    <a:cubicBezTo>
                      <a:pt x="12890500" y="3009900"/>
                      <a:pt x="12992100" y="2933700"/>
                      <a:pt x="13106400" y="2933700"/>
                    </a:cubicBezTo>
                    <a:lnTo>
                      <a:pt x="13284200" y="2933700"/>
                    </a:lnTo>
                    <a:cubicBezTo>
                      <a:pt x="13398500" y="2933700"/>
                      <a:pt x="13500100" y="3009900"/>
                      <a:pt x="13550900" y="3111500"/>
                    </a:cubicBezTo>
                    <a:lnTo>
                      <a:pt x="13614400" y="3289300"/>
                    </a:lnTo>
                    <a:lnTo>
                      <a:pt x="13804900" y="3733800"/>
                    </a:lnTo>
                    <a:cubicBezTo>
                      <a:pt x="13817600" y="3746500"/>
                      <a:pt x="13817600" y="3759200"/>
                      <a:pt x="13804900" y="3771900"/>
                    </a:cubicBezTo>
                    <a:cubicBezTo>
                      <a:pt x="13804900" y="3784600"/>
                      <a:pt x="13792200" y="3784600"/>
                      <a:pt x="13779500" y="3784600"/>
                    </a:cubicBezTo>
                    <a:lnTo>
                      <a:pt x="13716000" y="3784600"/>
                    </a:lnTo>
                    <a:cubicBezTo>
                      <a:pt x="13652500" y="3784600"/>
                      <a:pt x="13601700" y="3746500"/>
                      <a:pt x="13576300" y="3695700"/>
                    </a:cubicBezTo>
                    <a:lnTo>
                      <a:pt x="13423900" y="3340100"/>
                    </a:lnTo>
                    <a:cubicBezTo>
                      <a:pt x="13423900" y="3327400"/>
                      <a:pt x="13411200" y="3340100"/>
                      <a:pt x="13411200" y="3340100"/>
                    </a:cubicBezTo>
                    <a:lnTo>
                      <a:pt x="13474700" y="3784600"/>
                    </a:lnTo>
                    <a:lnTo>
                      <a:pt x="13550900" y="4597400"/>
                    </a:lnTo>
                    <a:cubicBezTo>
                      <a:pt x="13550900" y="4610100"/>
                      <a:pt x="13538200" y="4610100"/>
                      <a:pt x="13538200" y="4622800"/>
                    </a:cubicBezTo>
                    <a:cubicBezTo>
                      <a:pt x="13525500" y="4622800"/>
                      <a:pt x="13525500" y="4635500"/>
                      <a:pt x="13512800" y="4635500"/>
                    </a:cubicBezTo>
                    <a:lnTo>
                      <a:pt x="13462000" y="4635500"/>
                    </a:lnTo>
                    <a:cubicBezTo>
                      <a:pt x="13385800" y="4635500"/>
                      <a:pt x="13322300" y="4584700"/>
                      <a:pt x="13322300" y="4508500"/>
                    </a:cubicBezTo>
                    <a:lnTo>
                      <a:pt x="13208000" y="3822700"/>
                    </a:lnTo>
                    <a:cubicBezTo>
                      <a:pt x="13195300" y="3822700"/>
                      <a:pt x="13195300" y="3822700"/>
                      <a:pt x="13182600" y="3822700"/>
                    </a:cubicBezTo>
                    <a:lnTo>
                      <a:pt x="13068300" y="4508500"/>
                    </a:lnTo>
                    <a:cubicBezTo>
                      <a:pt x="13068300" y="4584700"/>
                      <a:pt x="13004800" y="4635500"/>
                      <a:pt x="12928600" y="4635500"/>
                    </a:cubicBezTo>
                    <a:lnTo>
                      <a:pt x="12877800" y="4635500"/>
                    </a:lnTo>
                    <a:cubicBezTo>
                      <a:pt x="12865100" y="4635500"/>
                      <a:pt x="12865100" y="4622800"/>
                      <a:pt x="12852400" y="4622800"/>
                    </a:cubicBezTo>
                    <a:cubicBezTo>
                      <a:pt x="12852400" y="4610100"/>
                      <a:pt x="12839700" y="4610100"/>
                      <a:pt x="12839700" y="4597400"/>
                    </a:cubicBezTo>
                    <a:lnTo>
                      <a:pt x="12915900" y="3784600"/>
                    </a:lnTo>
                    <a:lnTo>
                      <a:pt x="12979400" y="3340100"/>
                    </a:lnTo>
                    <a:close/>
                    <a:moveTo>
                      <a:pt x="14592300" y="2374900"/>
                    </a:moveTo>
                    <a:cubicBezTo>
                      <a:pt x="14478000" y="2374900"/>
                      <a:pt x="14376400" y="2463800"/>
                      <a:pt x="14376400" y="2590800"/>
                    </a:cubicBezTo>
                    <a:lnTo>
                      <a:pt x="14376400" y="2654300"/>
                    </a:lnTo>
                    <a:cubicBezTo>
                      <a:pt x="14376400" y="2768600"/>
                      <a:pt x="14478000" y="2870200"/>
                      <a:pt x="14592300" y="2870200"/>
                    </a:cubicBezTo>
                    <a:cubicBezTo>
                      <a:pt x="14706600" y="2870200"/>
                      <a:pt x="14808200" y="2768600"/>
                      <a:pt x="14808200" y="2654300"/>
                    </a:cubicBezTo>
                    <a:lnTo>
                      <a:pt x="14808200" y="2590800"/>
                    </a:lnTo>
                    <a:cubicBezTo>
                      <a:pt x="14808200" y="2463800"/>
                      <a:pt x="14706600" y="2374900"/>
                      <a:pt x="14592300" y="2374900"/>
                    </a:cubicBezTo>
                    <a:close/>
                    <a:moveTo>
                      <a:pt x="14376400" y="3340100"/>
                    </a:moveTo>
                    <a:cubicBezTo>
                      <a:pt x="14376400" y="3340100"/>
                      <a:pt x="14363700" y="3327400"/>
                      <a:pt x="14363700" y="3340100"/>
                    </a:cubicBezTo>
                    <a:lnTo>
                      <a:pt x="14211300" y="3695700"/>
                    </a:lnTo>
                    <a:cubicBezTo>
                      <a:pt x="14185900" y="3746500"/>
                      <a:pt x="14135100" y="3784600"/>
                      <a:pt x="14071600" y="3784600"/>
                    </a:cubicBezTo>
                    <a:lnTo>
                      <a:pt x="14008100" y="3784600"/>
                    </a:lnTo>
                    <a:cubicBezTo>
                      <a:pt x="13995400" y="3784600"/>
                      <a:pt x="13982700" y="3784600"/>
                      <a:pt x="13982700" y="3771900"/>
                    </a:cubicBezTo>
                    <a:cubicBezTo>
                      <a:pt x="13970000" y="3759200"/>
                      <a:pt x="13970000" y="3746500"/>
                      <a:pt x="13982700" y="3733800"/>
                    </a:cubicBezTo>
                    <a:lnTo>
                      <a:pt x="14173200" y="3289300"/>
                    </a:lnTo>
                    <a:lnTo>
                      <a:pt x="14236700" y="3111500"/>
                    </a:lnTo>
                    <a:cubicBezTo>
                      <a:pt x="14287500" y="3009900"/>
                      <a:pt x="14389100" y="2933700"/>
                      <a:pt x="14503400" y="2933700"/>
                    </a:cubicBezTo>
                    <a:lnTo>
                      <a:pt x="14681200" y="2933700"/>
                    </a:lnTo>
                    <a:cubicBezTo>
                      <a:pt x="14795500" y="2933700"/>
                      <a:pt x="14897100" y="3009900"/>
                      <a:pt x="14947900" y="3111500"/>
                    </a:cubicBezTo>
                    <a:lnTo>
                      <a:pt x="15011400" y="3289300"/>
                    </a:lnTo>
                    <a:lnTo>
                      <a:pt x="15201900" y="3733800"/>
                    </a:lnTo>
                    <a:cubicBezTo>
                      <a:pt x="15214600" y="3746500"/>
                      <a:pt x="15214600" y="3759200"/>
                      <a:pt x="15201900" y="3771900"/>
                    </a:cubicBezTo>
                    <a:cubicBezTo>
                      <a:pt x="15201900" y="3784600"/>
                      <a:pt x="15189200" y="3784600"/>
                      <a:pt x="15176500" y="3784600"/>
                    </a:cubicBezTo>
                    <a:lnTo>
                      <a:pt x="15113000" y="3784600"/>
                    </a:lnTo>
                    <a:cubicBezTo>
                      <a:pt x="15049500" y="3784600"/>
                      <a:pt x="14998700" y="3746500"/>
                      <a:pt x="14973300" y="3695700"/>
                    </a:cubicBezTo>
                    <a:lnTo>
                      <a:pt x="14820900" y="3340100"/>
                    </a:lnTo>
                    <a:cubicBezTo>
                      <a:pt x="14820900" y="3327400"/>
                      <a:pt x="14808200" y="3340100"/>
                      <a:pt x="14808200" y="3340100"/>
                    </a:cubicBezTo>
                    <a:lnTo>
                      <a:pt x="14871700" y="3784600"/>
                    </a:lnTo>
                    <a:lnTo>
                      <a:pt x="14947900" y="4597400"/>
                    </a:lnTo>
                    <a:cubicBezTo>
                      <a:pt x="14947900" y="4610100"/>
                      <a:pt x="14935200" y="4610100"/>
                      <a:pt x="14935200" y="4622800"/>
                    </a:cubicBezTo>
                    <a:cubicBezTo>
                      <a:pt x="14922500" y="4622800"/>
                      <a:pt x="14922500" y="4635500"/>
                      <a:pt x="14909800" y="4635500"/>
                    </a:cubicBezTo>
                    <a:lnTo>
                      <a:pt x="14859000" y="4635500"/>
                    </a:lnTo>
                    <a:cubicBezTo>
                      <a:pt x="14782800" y="4635500"/>
                      <a:pt x="14719300" y="4584700"/>
                      <a:pt x="14719300" y="4508500"/>
                    </a:cubicBezTo>
                    <a:lnTo>
                      <a:pt x="14605000" y="3822700"/>
                    </a:lnTo>
                    <a:cubicBezTo>
                      <a:pt x="14592300" y="3822700"/>
                      <a:pt x="14592300" y="3822700"/>
                      <a:pt x="14579600" y="3822700"/>
                    </a:cubicBezTo>
                    <a:lnTo>
                      <a:pt x="14465300" y="4508500"/>
                    </a:lnTo>
                    <a:cubicBezTo>
                      <a:pt x="14465300" y="4584700"/>
                      <a:pt x="14401800" y="4635500"/>
                      <a:pt x="14325600" y="4635500"/>
                    </a:cubicBezTo>
                    <a:lnTo>
                      <a:pt x="14274800" y="4635500"/>
                    </a:lnTo>
                    <a:cubicBezTo>
                      <a:pt x="14262100" y="4635500"/>
                      <a:pt x="14262100" y="4622800"/>
                      <a:pt x="14249400" y="4622800"/>
                    </a:cubicBezTo>
                    <a:cubicBezTo>
                      <a:pt x="14249400" y="4610100"/>
                      <a:pt x="14236700" y="4610100"/>
                      <a:pt x="14236700" y="4597400"/>
                    </a:cubicBezTo>
                    <a:lnTo>
                      <a:pt x="14312900" y="3784600"/>
                    </a:lnTo>
                    <a:lnTo>
                      <a:pt x="14376400" y="3340100"/>
                    </a:lnTo>
                    <a:close/>
                    <a:moveTo>
                      <a:pt x="15989300" y="2374900"/>
                    </a:moveTo>
                    <a:cubicBezTo>
                      <a:pt x="15875000" y="2374900"/>
                      <a:pt x="15773400" y="2463800"/>
                      <a:pt x="15773400" y="2590800"/>
                    </a:cubicBezTo>
                    <a:lnTo>
                      <a:pt x="15773400" y="2654300"/>
                    </a:lnTo>
                    <a:cubicBezTo>
                      <a:pt x="15773400" y="2768600"/>
                      <a:pt x="15875000" y="2870200"/>
                      <a:pt x="15989300" y="2870200"/>
                    </a:cubicBezTo>
                    <a:cubicBezTo>
                      <a:pt x="16103600" y="2870200"/>
                      <a:pt x="16205200" y="2768600"/>
                      <a:pt x="16205200" y="2654300"/>
                    </a:cubicBezTo>
                    <a:lnTo>
                      <a:pt x="16205200" y="2590800"/>
                    </a:lnTo>
                    <a:cubicBezTo>
                      <a:pt x="16205200" y="2463800"/>
                      <a:pt x="16103600" y="2374900"/>
                      <a:pt x="15989300" y="2374900"/>
                    </a:cubicBezTo>
                    <a:close/>
                    <a:moveTo>
                      <a:pt x="15773400" y="3340100"/>
                    </a:moveTo>
                    <a:cubicBezTo>
                      <a:pt x="15773400" y="3340100"/>
                      <a:pt x="15760700" y="3327400"/>
                      <a:pt x="15760700" y="3340100"/>
                    </a:cubicBezTo>
                    <a:lnTo>
                      <a:pt x="15608300" y="3695700"/>
                    </a:lnTo>
                    <a:cubicBezTo>
                      <a:pt x="15582900" y="3746500"/>
                      <a:pt x="15532100" y="3784600"/>
                      <a:pt x="15468600" y="3784600"/>
                    </a:cubicBezTo>
                    <a:lnTo>
                      <a:pt x="15405100" y="3784600"/>
                    </a:lnTo>
                    <a:cubicBezTo>
                      <a:pt x="15392400" y="3784600"/>
                      <a:pt x="15379700" y="3784600"/>
                      <a:pt x="15379700" y="3771900"/>
                    </a:cubicBezTo>
                    <a:cubicBezTo>
                      <a:pt x="15367000" y="3759200"/>
                      <a:pt x="15367000" y="3746500"/>
                      <a:pt x="15379700" y="3733800"/>
                    </a:cubicBezTo>
                    <a:lnTo>
                      <a:pt x="15570200" y="3289300"/>
                    </a:lnTo>
                    <a:lnTo>
                      <a:pt x="15633700" y="3111500"/>
                    </a:lnTo>
                    <a:cubicBezTo>
                      <a:pt x="15684500" y="3009900"/>
                      <a:pt x="15786100" y="2933700"/>
                      <a:pt x="15900400" y="2933700"/>
                    </a:cubicBezTo>
                    <a:lnTo>
                      <a:pt x="16078200" y="2933700"/>
                    </a:lnTo>
                    <a:cubicBezTo>
                      <a:pt x="16192500" y="2933700"/>
                      <a:pt x="16294100" y="3009900"/>
                      <a:pt x="16344900" y="3111500"/>
                    </a:cubicBezTo>
                    <a:lnTo>
                      <a:pt x="16408400" y="3289300"/>
                    </a:lnTo>
                    <a:lnTo>
                      <a:pt x="16598900" y="3733800"/>
                    </a:lnTo>
                    <a:cubicBezTo>
                      <a:pt x="16611600" y="3746500"/>
                      <a:pt x="16611600" y="3759200"/>
                      <a:pt x="16598900" y="3771900"/>
                    </a:cubicBezTo>
                    <a:cubicBezTo>
                      <a:pt x="16598900" y="3784600"/>
                      <a:pt x="16586200" y="3784600"/>
                      <a:pt x="16573500" y="3784600"/>
                    </a:cubicBezTo>
                    <a:lnTo>
                      <a:pt x="16510000" y="3784600"/>
                    </a:lnTo>
                    <a:cubicBezTo>
                      <a:pt x="16446500" y="3784600"/>
                      <a:pt x="16395700" y="3746500"/>
                      <a:pt x="16370300" y="3695700"/>
                    </a:cubicBezTo>
                    <a:lnTo>
                      <a:pt x="16217900" y="3340100"/>
                    </a:lnTo>
                    <a:cubicBezTo>
                      <a:pt x="16217900" y="3327400"/>
                      <a:pt x="16205200" y="3340100"/>
                      <a:pt x="16205200" y="3340100"/>
                    </a:cubicBezTo>
                    <a:lnTo>
                      <a:pt x="16268700" y="3784600"/>
                    </a:lnTo>
                    <a:lnTo>
                      <a:pt x="16344900" y="4597400"/>
                    </a:lnTo>
                    <a:cubicBezTo>
                      <a:pt x="16344900" y="4610100"/>
                      <a:pt x="16332200" y="4610100"/>
                      <a:pt x="16332200" y="4622800"/>
                    </a:cubicBezTo>
                    <a:cubicBezTo>
                      <a:pt x="16319500" y="4622800"/>
                      <a:pt x="16319500" y="4635500"/>
                      <a:pt x="16306800" y="4635500"/>
                    </a:cubicBezTo>
                    <a:lnTo>
                      <a:pt x="16256000" y="4635500"/>
                    </a:lnTo>
                    <a:cubicBezTo>
                      <a:pt x="16179800" y="4635500"/>
                      <a:pt x="16116300" y="4584700"/>
                      <a:pt x="16116300" y="4508500"/>
                    </a:cubicBezTo>
                    <a:lnTo>
                      <a:pt x="16002000" y="3822700"/>
                    </a:lnTo>
                    <a:cubicBezTo>
                      <a:pt x="15989300" y="3822700"/>
                      <a:pt x="15989300" y="3822700"/>
                      <a:pt x="15976600" y="3822700"/>
                    </a:cubicBezTo>
                    <a:lnTo>
                      <a:pt x="15862300" y="4508500"/>
                    </a:lnTo>
                    <a:cubicBezTo>
                      <a:pt x="15862300" y="4584700"/>
                      <a:pt x="15798800" y="4635500"/>
                      <a:pt x="15722600" y="4635500"/>
                    </a:cubicBezTo>
                    <a:lnTo>
                      <a:pt x="15671800" y="4635500"/>
                    </a:lnTo>
                    <a:cubicBezTo>
                      <a:pt x="15659100" y="4635500"/>
                      <a:pt x="15659100" y="4622800"/>
                      <a:pt x="15646400" y="4622800"/>
                    </a:cubicBezTo>
                    <a:cubicBezTo>
                      <a:pt x="15646400" y="4610100"/>
                      <a:pt x="15633700" y="4610100"/>
                      <a:pt x="15633700" y="4597400"/>
                    </a:cubicBezTo>
                    <a:lnTo>
                      <a:pt x="15709900" y="3784600"/>
                    </a:lnTo>
                    <a:lnTo>
                      <a:pt x="15773400" y="3340100"/>
                    </a:lnTo>
                    <a:close/>
                  </a:path>
                </a:pathLst>
              </a:custGeom>
              <a:solidFill>
                <a:srgbClr val="00917F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20" name="Freeform 20"/>
          <p:cNvSpPr/>
          <p:nvPr/>
        </p:nvSpPr>
        <p:spPr>
          <a:xfrm>
            <a:off x="9390494" y="0"/>
            <a:ext cx="8897506" cy="5343243"/>
          </a:xfrm>
          <a:custGeom>
            <a:avLst/>
            <a:gdLst/>
            <a:ahLst/>
            <a:cxnLst/>
            <a:rect l="l" t="t" r="r" b="b"/>
            <a:pathLst>
              <a:path w="8897506" h="5343243">
                <a:moveTo>
                  <a:pt x="0" y="0"/>
                </a:moveTo>
                <a:lnTo>
                  <a:pt x="8897506" y="0"/>
                </a:lnTo>
                <a:lnTo>
                  <a:pt x="8897506" y="5343243"/>
                </a:lnTo>
                <a:lnTo>
                  <a:pt x="0" y="53432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TextBox 21"/>
          <p:cNvSpPr txBox="1"/>
          <p:nvPr/>
        </p:nvSpPr>
        <p:spPr>
          <a:xfrm>
            <a:off x="7399277" y="5407405"/>
            <a:ext cx="7565347" cy="7303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46"/>
              </a:lnSpc>
              <a:spcBef>
                <a:spcPct val="0"/>
              </a:spcBef>
            </a:pPr>
            <a:r>
              <a:rPr lang="en-US" sz="4247" dirty="0">
                <a:solidFill>
                  <a:srgbClr val="FFFFFF"/>
                </a:solidFill>
                <a:latin typeface="Quicksand Bold"/>
              </a:rPr>
              <a:t> Cohorts﻿ 1 &amp; 2 Demographics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4585497" y="347660"/>
            <a:ext cx="2034771" cy="289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15"/>
              </a:lnSpc>
              <a:spcBef>
                <a:spcPct val="0"/>
              </a:spcBef>
            </a:pPr>
            <a:r>
              <a:rPr lang="en-US" sz="1780" dirty="0">
                <a:solidFill>
                  <a:srgbClr val="FFFFFF"/>
                </a:solidFill>
                <a:latin typeface="Canva Sans" panose="020B0604020202020204" charset="0"/>
              </a:rPr>
              <a:t>Clinical</a:t>
            </a:r>
            <a:r>
              <a:rPr lang="en-US" sz="1725" dirty="0">
                <a:solidFill>
                  <a:srgbClr val="FFFFFF"/>
                </a:solidFill>
                <a:latin typeface="Canva Sans" panose="020B0604020202020204" charset="0"/>
              </a:rPr>
              <a:t> Science 1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6547018" y="9248775"/>
            <a:ext cx="1636689" cy="7493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5"/>
              </a:lnSpc>
            </a:pPr>
            <a:r>
              <a:rPr lang="en-US" sz="2496" b="1" dirty="0">
                <a:solidFill>
                  <a:srgbClr val="489CC9"/>
                </a:solidFill>
                <a:latin typeface="Arimo"/>
              </a:rPr>
              <a:t>35 Female </a:t>
            </a:r>
          </a:p>
          <a:p>
            <a:pPr algn="ctr">
              <a:lnSpc>
                <a:spcPts val="2995"/>
              </a:lnSpc>
              <a:spcBef>
                <a:spcPct val="0"/>
              </a:spcBef>
            </a:pPr>
            <a:r>
              <a:rPr lang="en-US" sz="2496" b="1" dirty="0">
                <a:solidFill>
                  <a:srgbClr val="489CC9"/>
                </a:solidFill>
                <a:latin typeface="Arimo"/>
              </a:rPr>
              <a:t>21 Males 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6323102" y="3694253"/>
            <a:ext cx="1740290" cy="718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2"/>
              </a:lnSpc>
            </a:pPr>
            <a:r>
              <a:rPr lang="en-US" sz="2393" b="1" dirty="0">
                <a:solidFill>
                  <a:srgbClr val="489CC9"/>
                </a:solidFill>
                <a:latin typeface="Arimo"/>
              </a:rPr>
              <a:t>Age </a:t>
            </a:r>
          </a:p>
          <a:p>
            <a:pPr algn="ctr">
              <a:lnSpc>
                <a:spcPts val="2872"/>
              </a:lnSpc>
              <a:spcBef>
                <a:spcPct val="0"/>
              </a:spcBef>
            </a:pPr>
            <a:r>
              <a:rPr lang="en-US" sz="2393" b="1" dirty="0">
                <a:solidFill>
                  <a:srgbClr val="489CC9"/>
                </a:solidFill>
                <a:latin typeface="Arimo"/>
              </a:rPr>
              <a:t>Range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4DA9A0-ED74-A4FE-BFB2-E94C3BD67732}"/>
              </a:ext>
            </a:extLst>
          </p:cNvPr>
          <p:cNvSpPr txBox="1"/>
          <p:nvPr/>
        </p:nvSpPr>
        <p:spPr>
          <a:xfrm>
            <a:off x="125422" y="5287053"/>
            <a:ext cx="1966838" cy="7437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72"/>
              </a:lnSpc>
            </a:pPr>
            <a:r>
              <a:rPr lang="en-US" sz="2800" b="1" dirty="0">
                <a:solidFill>
                  <a:srgbClr val="489CC9"/>
                </a:solidFill>
                <a:latin typeface="Arimo"/>
              </a:rPr>
              <a:t>Professional</a:t>
            </a:r>
            <a:r>
              <a:rPr lang="en-US" sz="2393" b="1" dirty="0">
                <a:solidFill>
                  <a:srgbClr val="489CC9"/>
                </a:solidFill>
                <a:latin typeface="Arimo"/>
              </a:rPr>
              <a:t> </a:t>
            </a:r>
            <a:r>
              <a:rPr lang="en-US" sz="2800" b="1" dirty="0">
                <a:solidFill>
                  <a:srgbClr val="489CC9"/>
                </a:solidFill>
                <a:latin typeface="Arimo"/>
              </a:rPr>
              <a:t>Mix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4E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930506" y="6074006"/>
            <a:ext cx="3282488" cy="5143500"/>
          </a:xfrm>
          <a:custGeom>
            <a:avLst/>
            <a:gdLst/>
            <a:ahLst/>
            <a:cxnLst/>
            <a:rect l="l" t="t" r="r" b="b"/>
            <a:pathLst>
              <a:path w="3282488" h="5143500">
                <a:moveTo>
                  <a:pt x="0" y="0"/>
                </a:moveTo>
                <a:lnTo>
                  <a:pt x="3282488" y="0"/>
                </a:lnTo>
                <a:lnTo>
                  <a:pt x="3282488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5143500" y="7004512"/>
            <a:ext cx="3203413" cy="3604331"/>
            <a:chOff x="0" y="0"/>
            <a:chExt cx="670331" cy="75422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70331" cy="754225"/>
            </a:xfrm>
            <a:custGeom>
              <a:avLst/>
              <a:gdLst/>
              <a:ahLst/>
              <a:cxnLst/>
              <a:rect l="l" t="t" r="r" b="b"/>
              <a:pathLst>
                <a:path w="670331" h="754225">
                  <a:moveTo>
                    <a:pt x="223564" y="19070"/>
                  </a:moveTo>
                  <a:cubicBezTo>
                    <a:pt x="257820" y="7556"/>
                    <a:pt x="297000" y="0"/>
                    <a:pt x="335346" y="0"/>
                  </a:cubicBezTo>
                  <a:cubicBezTo>
                    <a:pt x="373693" y="0"/>
                    <a:pt x="410592" y="6476"/>
                    <a:pt x="444596" y="17990"/>
                  </a:cubicBezTo>
                  <a:cubicBezTo>
                    <a:pt x="445320" y="18350"/>
                    <a:pt x="446043" y="18350"/>
                    <a:pt x="446766" y="18710"/>
                  </a:cubicBezTo>
                  <a:cubicBezTo>
                    <a:pt x="574466" y="64765"/>
                    <a:pt x="668522" y="186379"/>
                    <a:pt x="670331" y="327201"/>
                  </a:cubicBezTo>
                  <a:lnTo>
                    <a:pt x="670331" y="754225"/>
                  </a:lnTo>
                  <a:lnTo>
                    <a:pt x="0" y="754225"/>
                  </a:lnTo>
                  <a:lnTo>
                    <a:pt x="0" y="327518"/>
                  </a:lnTo>
                  <a:cubicBezTo>
                    <a:pt x="1809" y="185660"/>
                    <a:pt x="94418" y="64045"/>
                    <a:pt x="223564" y="19070"/>
                  </a:cubicBezTo>
                  <a:close/>
                </a:path>
              </a:pathLst>
            </a:custGeom>
            <a:solidFill>
              <a:srgbClr val="E63323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07950"/>
              <a:ext cx="660400" cy="704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6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05434" y="442501"/>
            <a:ext cx="7948215" cy="3219027"/>
          </a:xfrm>
          <a:custGeom>
            <a:avLst/>
            <a:gdLst/>
            <a:ahLst/>
            <a:cxnLst/>
            <a:rect l="l" t="t" r="r" b="b"/>
            <a:pathLst>
              <a:path w="7948215" h="3219027">
                <a:moveTo>
                  <a:pt x="0" y="0"/>
                </a:moveTo>
                <a:lnTo>
                  <a:pt x="7948215" y="0"/>
                </a:lnTo>
                <a:lnTo>
                  <a:pt x="7948215" y="3219027"/>
                </a:lnTo>
                <a:lnTo>
                  <a:pt x="0" y="32190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2172892" y="3795103"/>
            <a:ext cx="9144629" cy="53221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019"/>
              </a:lnSpc>
            </a:pPr>
            <a:r>
              <a:rPr lang="en-US" sz="4400" dirty="0" err="1">
                <a:solidFill>
                  <a:srgbClr val="AFCA0B"/>
                </a:solidFill>
                <a:latin typeface="Arimo"/>
              </a:rPr>
              <a:t>Cynnwys</a:t>
            </a:r>
            <a:endParaRPr lang="en-US" sz="4400" dirty="0">
              <a:solidFill>
                <a:srgbClr val="AFCA0B"/>
              </a:solidFill>
              <a:latin typeface="Arimo"/>
            </a:endParaRPr>
          </a:p>
          <a:p>
            <a:pPr algn="ctr">
              <a:lnSpc>
                <a:spcPts val="6019"/>
              </a:lnSpc>
            </a:pPr>
            <a:r>
              <a:rPr lang="en-US" sz="4400" dirty="0">
                <a:solidFill>
                  <a:srgbClr val="AFCA0B"/>
                </a:solidFill>
                <a:latin typeface="Arimo"/>
              </a:rPr>
              <a:t>&amp;</a:t>
            </a:r>
          </a:p>
          <a:p>
            <a:pPr algn="ctr">
              <a:lnSpc>
                <a:spcPts val="6019"/>
              </a:lnSpc>
            </a:pPr>
            <a:r>
              <a:rPr lang="en-US" sz="4400" dirty="0" err="1">
                <a:solidFill>
                  <a:srgbClr val="AFCA0B"/>
                </a:solidFill>
                <a:latin typeface="Arimo"/>
              </a:rPr>
              <a:t>Gwerth</a:t>
            </a:r>
            <a:r>
              <a:rPr lang="en-US" sz="4400" dirty="0">
                <a:solidFill>
                  <a:srgbClr val="AFCA0B"/>
                </a:solidFill>
                <a:latin typeface="Arimo"/>
              </a:rPr>
              <a:t> </a:t>
            </a:r>
          </a:p>
          <a:p>
            <a:pPr algn="ctr">
              <a:lnSpc>
                <a:spcPts val="6019"/>
              </a:lnSpc>
            </a:pPr>
            <a:endParaRPr lang="en-US" sz="4400" dirty="0">
              <a:solidFill>
                <a:srgbClr val="AFCA0B"/>
              </a:solidFill>
              <a:latin typeface="Arimo"/>
            </a:endParaRPr>
          </a:p>
          <a:p>
            <a:pPr algn="ctr">
              <a:lnSpc>
                <a:spcPts val="6019"/>
              </a:lnSpc>
            </a:pPr>
            <a:r>
              <a:rPr lang="en-US" sz="4400" dirty="0">
                <a:solidFill>
                  <a:srgbClr val="AFCA0B"/>
                </a:solidFill>
                <a:latin typeface="Arimo"/>
              </a:rPr>
              <a:t>Content </a:t>
            </a:r>
          </a:p>
          <a:p>
            <a:pPr algn="ctr">
              <a:lnSpc>
                <a:spcPts val="6019"/>
              </a:lnSpc>
            </a:pPr>
            <a:r>
              <a:rPr lang="en-US" sz="4400" dirty="0">
                <a:solidFill>
                  <a:srgbClr val="AFCA0B"/>
                </a:solidFill>
                <a:latin typeface="Arimo"/>
              </a:rPr>
              <a:t>&amp; </a:t>
            </a:r>
          </a:p>
          <a:p>
            <a:pPr marL="0" lvl="0" indent="0" algn="ctr">
              <a:lnSpc>
                <a:spcPts val="6019"/>
              </a:lnSpc>
            </a:pPr>
            <a:r>
              <a:rPr lang="en-US" sz="4400" dirty="0">
                <a:solidFill>
                  <a:srgbClr val="AFCA0B"/>
                </a:solidFill>
                <a:latin typeface="Arimo"/>
              </a:rPr>
              <a:t>Value Added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526998" y="117147"/>
            <a:ext cx="8559473" cy="98419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78"/>
              </a:lnSpc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10 modules based around 3 themes:</a:t>
            </a:r>
          </a:p>
          <a:p>
            <a:pPr marL="580147" lvl="1" indent="-290073">
              <a:lnSpc>
                <a:spcPts val="3278"/>
              </a:lnSpc>
              <a:buFont typeface="Arial"/>
              <a:buChar char="•"/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Leading Self</a:t>
            </a:r>
          </a:p>
          <a:p>
            <a:pPr marL="580147" lvl="1" indent="-290073">
              <a:lnSpc>
                <a:spcPts val="3278"/>
              </a:lnSpc>
              <a:buFont typeface="Arial"/>
              <a:buChar char="•"/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Leading Teams</a:t>
            </a:r>
          </a:p>
          <a:p>
            <a:pPr marL="580147" lvl="1" indent="-290073">
              <a:lnSpc>
                <a:spcPts val="3278"/>
              </a:lnSpc>
              <a:buFont typeface="Arial"/>
              <a:buChar char="•"/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Leading Systems</a:t>
            </a:r>
          </a:p>
          <a:p>
            <a:pPr>
              <a:lnSpc>
                <a:spcPts val="3278"/>
              </a:lnSpc>
            </a:pPr>
            <a:endParaRPr lang="en-US" sz="2687">
              <a:solidFill>
                <a:srgbClr val="FDFDFD"/>
              </a:solidFill>
              <a:latin typeface="Quicksand"/>
            </a:endParaRPr>
          </a:p>
          <a:p>
            <a:pPr>
              <a:lnSpc>
                <a:spcPts val="3278"/>
              </a:lnSpc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Underpinned by 3 threads running through all sessions:</a:t>
            </a:r>
          </a:p>
          <a:p>
            <a:pPr marL="580147" lvl="1" indent="-290073">
              <a:lnSpc>
                <a:spcPts val="3278"/>
              </a:lnSpc>
              <a:buFont typeface="Arial"/>
              <a:buChar char="•"/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Compassionate Leadership</a:t>
            </a:r>
          </a:p>
          <a:p>
            <a:pPr marL="580147" lvl="1" indent="-290073">
              <a:lnSpc>
                <a:spcPts val="3278"/>
              </a:lnSpc>
              <a:buFont typeface="Arial"/>
              <a:buChar char="•"/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Well-being (personal and team)</a:t>
            </a:r>
          </a:p>
          <a:p>
            <a:pPr marL="580147" lvl="1" indent="-290073">
              <a:lnSpc>
                <a:spcPts val="3278"/>
              </a:lnSpc>
              <a:buFont typeface="Arial"/>
              <a:buChar char="•"/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Leadership or service change project delivery supported by quality improvement techniques</a:t>
            </a:r>
          </a:p>
          <a:p>
            <a:pPr>
              <a:lnSpc>
                <a:spcPts val="3278"/>
              </a:lnSpc>
            </a:pPr>
            <a:endParaRPr lang="en-US" sz="2687">
              <a:solidFill>
                <a:srgbClr val="FDFDFD"/>
              </a:solidFill>
              <a:latin typeface="Quicksand"/>
            </a:endParaRPr>
          </a:p>
          <a:p>
            <a:pPr>
              <a:lnSpc>
                <a:spcPts val="3278"/>
              </a:lnSpc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Mentorship by executive director</a:t>
            </a:r>
          </a:p>
          <a:p>
            <a:pPr>
              <a:lnSpc>
                <a:spcPts val="3278"/>
              </a:lnSpc>
            </a:pPr>
            <a:endParaRPr lang="en-US" sz="2687">
              <a:solidFill>
                <a:srgbClr val="FDFDFD"/>
              </a:solidFill>
              <a:latin typeface="Quicksand"/>
            </a:endParaRPr>
          </a:p>
          <a:p>
            <a:pPr>
              <a:lnSpc>
                <a:spcPts val="3278"/>
              </a:lnSpc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Mentorship practice - linked to participants on other HEIW leadership programmes </a:t>
            </a:r>
          </a:p>
          <a:p>
            <a:pPr>
              <a:lnSpc>
                <a:spcPts val="3278"/>
              </a:lnSpc>
            </a:pPr>
            <a:endParaRPr lang="en-US" sz="2687">
              <a:solidFill>
                <a:srgbClr val="FDFDFD"/>
              </a:solidFill>
              <a:latin typeface="Quicksand"/>
            </a:endParaRPr>
          </a:p>
          <a:p>
            <a:pPr>
              <a:lnSpc>
                <a:spcPts val="3278"/>
              </a:lnSpc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Action learning sets</a:t>
            </a:r>
          </a:p>
          <a:p>
            <a:pPr>
              <a:lnSpc>
                <a:spcPts val="3278"/>
              </a:lnSpc>
            </a:pPr>
            <a:endParaRPr lang="en-US" sz="2687">
              <a:solidFill>
                <a:srgbClr val="FDFDFD"/>
              </a:solidFill>
              <a:latin typeface="Quicksand"/>
            </a:endParaRPr>
          </a:p>
          <a:p>
            <a:pPr>
              <a:lnSpc>
                <a:spcPts val="3278"/>
              </a:lnSpc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Residential Learning Community</a:t>
            </a:r>
          </a:p>
          <a:p>
            <a:pPr>
              <a:lnSpc>
                <a:spcPts val="3278"/>
              </a:lnSpc>
            </a:pPr>
            <a:endParaRPr lang="en-US" sz="2687">
              <a:solidFill>
                <a:srgbClr val="FDFDFD"/>
              </a:solidFill>
              <a:latin typeface="Quicksand"/>
            </a:endParaRPr>
          </a:p>
          <a:p>
            <a:pPr>
              <a:lnSpc>
                <a:spcPts val="3278"/>
              </a:lnSpc>
            </a:pPr>
            <a:r>
              <a:rPr lang="en-US" sz="2687">
                <a:solidFill>
                  <a:srgbClr val="FDFDFD"/>
                </a:solidFill>
                <a:latin typeface="Quicksand"/>
              </a:rPr>
              <a:t>Leadership diagnostics/psychometrics</a:t>
            </a:r>
          </a:p>
          <a:p>
            <a:pPr>
              <a:lnSpc>
                <a:spcPts val="3278"/>
              </a:lnSpc>
            </a:pPr>
            <a:endParaRPr lang="en-US" sz="2687">
              <a:solidFill>
                <a:srgbClr val="FDFDFD"/>
              </a:solidFill>
              <a:latin typeface="Quicksand"/>
            </a:endParaRPr>
          </a:p>
          <a:p>
            <a:pPr>
              <a:lnSpc>
                <a:spcPts val="3327"/>
              </a:lnSpc>
              <a:spcBef>
                <a:spcPct val="0"/>
              </a:spcBef>
            </a:pPr>
            <a:r>
              <a:rPr lang="en-US" sz="2727">
                <a:solidFill>
                  <a:srgbClr val="FDFDFD"/>
                </a:solidFill>
                <a:latin typeface="Quicksand"/>
              </a:rPr>
              <a:t>National networking opportunities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4E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14543084" y="6542084"/>
            <a:ext cx="2917793" cy="4572040"/>
          </a:xfrm>
          <a:custGeom>
            <a:avLst/>
            <a:gdLst/>
            <a:ahLst/>
            <a:cxnLst/>
            <a:rect l="l" t="t" r="r" b="b"/>
            <a:pathLst>
              <a:path w="2917793" h="4572040">
                <a:moveTo>
                  <a:pt x="0" y="0"/>
                </a:moveTo>
                <a:lnTo>
                  <a:pt x="2917792" y="0"/>
                </a:lnTo>
                <a:lnTo>
                  <a:pt x="2917792" y="4572040"/>
                </a:lnTo>
                <a:lnTo>
                  <a:pt x="0" y="45720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1192600" y="7369207"/>
            <a:ext cx="2847503" cy="2917793"/>
            <a:chOff x="0" y="0"/>
            <a:chExt cx="670331" cy="68687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70331" cy="686878"/>
            </a:xfrm>
            <a:custGeom>
              <a:avLst/>
              <a:gdLst/>
              <a:ahLst/>
              <a:cxnLst/>
              <a:rect l="l" t="t" r="r" b="b"/>
              <a:pathLst>
                <a:path w="670331" h="686878">
                  <a:moveTo>
                    <a:pt x="223564" y="19070"/>
                  </a:moveTo>
                  <a:cubicBezTo>
                    <a:pt x="257820" y="7556"/>
                    <a:pt x="297000" y="0"/>
                    <a:pt x="335346" y="0"/>
                  </a:cubicBezTo>
                  <a:cubicBezTo>
                    <a:pt x="373693" y="0"/>
                    <a:pt x="410592" y="6476"/>
                    <a:pt x="444596" y="17990"/>
                  </a:cubicBezTo>
                  <a:cubicBezTo>
                    <a:pt x="445320" y="18350"/>
                    <a:pt x="446043" y="18350"/>
                    <a:pt x="446766" y="18710"/>
                  </a:cubicBezTo>
                  <a:cubicBezTo>
                    <a:pt x="574466" y="64765"/>
                    <a:pt x="668522" y="186379"/>
                    <a:pt x="670331" y="325705"/>
                  </a:cubicBezTo>
                  <a:lnTo>
                    <a:pt x="670331" y="686878"/>
                  </a:lnTo>
                  <a:lnTo>
                    <a:pt x="0" y="686878"/>
                  </a:lnTo>
                  <a:lnTo>
                    <a:pt x="0" y="325973"/>
                  </a:lnTo>
                  <a:cubicBezTo>
                    <a:pt x="1809" y="185660"/>
                    <a:pt x="94418" y="64045"/>
                    <a:pt x="223564" y="19070"/>
                  </a:cubicBezTo>
                  <a:close/>
                </a:path>
              </a:pathLst>
            </a:custGeom>
            <a:solidFill>
              <a:srgbClr val="E63323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69850"/>
              <a:ext cx="660400" cy="742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l">
                <a:lnSpc>
                  <a:spcPts val="3207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1403153" y="0"/>
            <a:ext cx="6689334" cy="8168280"/>
          </a:xfrm>
          <a:custGeom>
            <a:avLst/>
            <a:gdLst/>
            <a:ahLst/>
            <a:cxnLst/>
            <a:rect l="l" t="t" r="r" b="b"/>
            <a:pathLst>
              <a:path w="6689334" h="8168280">
                <a:moveTo>
                  <a:pt x="0" y="0"/>
                </a:moveTo>
                <a:lnTo>
                  <a:pt x="6689334" y="0"/>
                </a:lnTo>
                <a:lnTo>
                  <a:pt x="6689334" y="8168280"/>
                </a:lnTo>
                <a:lnTo>
                  <a:pt x="0" y="81682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5331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0" y="0"/>
            <a:ext cx="6480407" cy="6796236"/>
          </a:xfrm>
          <a:custGeom>
            <a:avLst/>
            <a:gdLst/>
            <a:ahLst/>
            <a:cxnLst/>
            <a:rect l="l" t="t" r="r" b="b"/>
            <a:pathLst>
              <a:path w="6480407" h="6796236">
                <a:moveTo>
                  <a:pt x="0" y="0"/>
                </a:moveTo>
                <a:lnTo>
                  <a:pt x="6480407" y="0"/>
                </a:lnTo>
                <a:lnTo>
                  <a:pt x="6480407" y="6796236"/>
                </a:lnTo>
                <a:lnTo>
                  <a:pt x="0" y="67962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487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6360091" y="0"/>
            <a:ext cx="5779996" cy="6796236"/>
          </a:xfrm>
          <a:custGeom>
            <a:avLst/>
            <a:gdLst/>
            <a:ahLst/>
            <a:cxnLst/>
            <a:rect l="l" t="t" r="r" b="b"/>
            <a:pathLst>
              <a:path w="5779996" h="6796236">
                <a:moveTo>
                  <a:pt x="0" y="0"/>
                </a:moveTo>
                <a:lnTo>
                  <a:pt x="5779996" y="0"/>
                </a:lnTo>
                <a:lnTo>
                  <a:pt x="5779996" y="6796236"/>
                </a:lnTo>
                <a:lnTo>
                  <a:pt x="0" y="679623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r="-1758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TextBox 9"/>
          <p:cNvSpPr txBox="1"/>
          <p:nvPr/>
        </p:nvSpPr>
        <p:spPr>
          <a:xfrm>
            <a:off x="0" y="6739086"/>
            <a:ext cx="11403153" cy="35647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5"/>
              </a:lnSpc>
              <a:spcBef>
                <a:spcPct val="0"/>
              </a:spcBef>
            </a:pPr>
            <a:r>
              <a:rPr lang="en-US" sz="3004">
                <a:solidFill>
                  <a:srgbClr val="FFFFFF"/>
                </a:solidFill>
                <a:latin typeface="Quicksand"/>
              </a:rPr>
              <a:t>“The brilliant Advanced Clinical Leadership Programme offers a precious opportunity to learn, grow and flourish, building strong, supportive and abiding connections with other clinical leaders.</a:t>
            </a:r>
          </a:p>
          <a:p>
            <a:pPr>
              <a:lnSpc>
                <a:spcPts val="3925"/>
              </a:lnSpc>
              <a:spcBef>
                <a:spcPct val="0"/>
              </a:spcBef>
            </a:pPr>
            <a:endParaRPr lang="en-US" sz="3004">
              <a:solidFill>
                <a:srgbClr val="FFFFFF"/>
              </a:solidFill>
              <a:latin typeface="Quicksand"/>
            </a:endParaRPr>
          </a:p>
          <a:p>
            <a:pPr>
              <a:lnSpc>
                <a:spcPts val="3925"/>
              </a:lnSpc>
              <a:spcBef>
                <a:spcPct val="0"/>
              </a:spcBef>
            </a:pPr>
            <a:r>
              <a:rPr lang="en-US" sz="2804">
                <a:solidFill>
                  <a:srgbClr val="FFFFFF"/>
                </a:solidFill>
                <a:latin typeface="Quicksand"/>
              </a:rPr>
              <a:t>This programme offers a superb opportunity for clinical leads to shape the future of health and care in Wales."  </a:t>
            </a:r>
          </a:p>
          <a:p>
            <a:pPr algn="r">
              <a:lnSpc>
                <a:spcPts val="3925"/>
              </a:lnSpc>
              <a:spcBef>
                <a:spcPct val="0"/>
              </a:spcBef>
            </a:pPr>
            <a:r>
              <a:rPr lang="en-US" sz="2804">
                <a:solidFill>
                  <a:srgbClr val="FFFFFF"/>
                </a:solidFill>
                <a:latin typeface="Quicksand Bold"/>
              </a:rPr>
              <a:t>Professor Michael West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959087" y="971550"/>
            <a:ext cx="5328913" cy="57327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4"/>
              </a:lnSpc>
              <a:spcBef>
                <a:spcPct val="0"/>
              </a:spcBef>
            </a:pPr>
            <a:r>
              <a:rPr lang="en-US" sz="2446">
                <a:solidFill>
                  <a:srgbClr val="FFFFFF"/>
                </a:solidFill>
                <a:latin typeface="Antic"/>
              </a:rPr>
              <a:t>“Wow! </a:t>
            </a:r>
          </a:p>
          <a:p>
            <a:pPr>
              <a:lnSpc>
                <a:spcPts val="2935"/>
              </a:lnSpc>
            </a:pPr>
            <a:r>
              <a:rPr lang="en-US" sz="2446">
                <a:solidFill>
                  <a:srgbClr val="FFFFFF"/>
                </a:solidFill>
                <a:latin typeface="Antic"/>
              </a:rPr>
              <a:t>29 years in the NHS and this is by far the best course I have been on – thank you so much.</a:t>
            </a:r>
          </a:p>
          <a:p>
            <a:pPr>
              <a:lnSpc>
                <a:spcPts val="3424"/>
              </a:lnSpc>
              <a:spcBef>
                <a:spcPct val="0"/>
              </a:spcBef>
            </a:pPr>
            <a:endParaRPr lang="en-US" sz="2446">
              <a:solidFill>
                <a:srgbClr val="FFFFFF"/>
              </a:solidFill>
              <a:latin typeface="Antic"/>
            </a:endParaRPr>
          </a:p>
          <a:p>
            <a:pPr>
              <a:lnSpc>
                <a:spcPts val="3424"/>
              </a:lnSpc>
              <a:spcBef>
                <a:spcPct val="0"/>
              </a:spcBef>
            </a:pPr>
            <a:r>
              <a:rPr lang="en-US" sz="2446">
                <a:solidFill>
                  <a:srgbClr val="FFFFFF"/>
                </a:solidFill>
                <a:latin typeface="Antic"/>
              </a:rPr>
              <a:t>Great speakers, great resources and the best cohort of peers! </a:t>
            </a:r>
          </a:p>
          <a:p>
            <a:pPr>
              <a:lnSpc>
                <a:spcPts val="3424"/>
              </a:lnSpc>
              <a:spcBef>
                <a:spcPct val="0"/>
              </a:spcBef>
            </a:pPr>
            <a:endParaRPr lang="en-US" sz="2446">
              <a:solidFill>
                <a:srgbClr val="FFFFFF"/>
              </a:solidFill>
              <a:latin typeface="Antic"/>
            </a:endParaRPr>
          </a:p>
          <a:p>
            <a:pPr>
              <a:lnSpc>
                <a:spcPts val="3424"/>
              </a:lnSpc>
              <a:spcBef>
                <a:spcPct val="0"/>
              </a:spcBef>
            </a:pPr>
            <a:r>
              <a:rPr lang="en-US" sz="2446">
                <a:solidFill>
                  <a:srgbClr val="FFFFFF"/>
                </a:solidFill>
                <a:latin typeface="Antic"/>
              </a:rPr>
              <a:t>So much learning about myself, my leadership style and opportunity to reflect on where I am and where I would like to see my career take me.”</a:t>
            </a:r>
          </a:p>
          <a:p>
            <a:pPr>
              <a:lnSpc>
                <a:spcPts val="3017"/>
              </a:lnSpc>
              <a:spcBef>
                <a:spcPct val="0"/>
              </a:spcBef>
            </a:pPr>
            <a:endParaRPr lang="en-US" sz="2446">
              <a:solidFill>
                <a:srgbClr val="FFFFFF"/>
              </a:solidFill>
              <a:latin typeface="Antic"/>
            </a:endParaRPr>
          </a:p>
          <a:p>
            <a:pPr>
              <a:lnSpc>
                <a:spcPts val="3017"/>
              </a:lnSpc>
              <a:spcBef>
                <a:spcPct val="0"/>
              </a:spcBef>
            </a:pPr>
            <a:endParaRPr lang="en-US" sz="2446">
              <a:solidFill>
                <a:srgbClr val="FFFFFF"/>
              </a:solidFill>
              <a:latin typeface="Antic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4166473" y="8343900"/>
            <a:ext cx="4037344" cy="12401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96"/>
              </a:lnSpc>
            </a:pPr>
            <a:r>
              <a:rPr lang="en-US" sz="2354" b="1" dirty="0">
                <a:solidFill>
                  <a:srgbClr val="FDFDFD"/>
                </a:solidFill>
                <a:latin typeface="Antic Italics"/>
              </a:rPr>
              <a:t>Lisa Love-Gould</a:t>
            </a:r>
            <a:r>
              <a:rPr lang="en-US" sz="2354" dirty="0">
                <a:solidFill>
                  <a:srgbClr val="FDFDFD"/>
                </a:solidFill>
                <a:latin typeface="Antic Italics"/>
              </a:rPr>
              <a:t>,</a:t>
            </a:r>
          </a:p>
          <a:p>
            <a:pPr>
              <a:lnSpc>
                <a:spcPts val="3296"/>
              </a:lnSpc>
              <a:spcBef>
                <a:spcPct val="0"/>
              </a:spcBef>
            </a:pPr>
            <a:r>
              <a:rPr lang="en-US" sz="2354" dirty="0">
                <a:solidFill>
                  <a:srgbClr val="FDFDFD"/>
                </a:solidFill>
                <a:latin typeface="Antic Italics"/>
              </a:rPr>
              <a:t>Clinical Director for Therapies, Cwm Taf Morgannwg UHB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4E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626" y="2221521"/>
            <a:ext cx="18192916" cy="4310754"/>
            <a:chOff x="0" y="0"/>
            <a:chExt cx="7568708" cy="1738569"/>
          </a:xfrm>
        </p:grpSpPr>
        <p:sp>
          <p:nvSpPr>
            <p:cNvPr id="3" name="Freeform 3">
              <a:hlinkClick r:id="rId3" tooltip="https://nhswales365-my.sharepoint.com/:v:/r/personal/dena_jones2_wales_nhs_uk/Documents/Notebooks/Pictures/Saved%20Pictures/Video.mp4?csf=1&amp;web=1&amp;e=FKf3nk"/>
            </p:cNvPr>
            <p:cNvSpPr/>
            <p:nvPr/>
          </p:nvSpPr>
          <p:spPr>
            <a:xfrm>
              <a:off x="0" y="0"/>
              <a:ext cx="7568708" cy="1738569"/>
            </a:xfrm>
            <a:custGeom>
              <a:avLst/>
              <a:gdLst/>
              <a:ahLst/>
              <a:cxnLst/>
              <a:rect l="l" t="t" r="r" b="b"/>
              <a:pathLst>
                <a:path w="7568708" h="1738569">
                  <a:moveTo>
                    <a:pt x="39877" y="0"/>
                  </a:moveTo>
                  <a:lnTo>
                    <a:pt x="7528830" y="0"/>
                  </a:lnTo>
                  <a:cubicBezTo>
                    <a:pt x="7539406" y="0"/>
                    <a:pt x="7549549" y="4201"/>
                    <a:pt x="7557028" y="11680"/>
                  </a:cubicBezTo>
                  <a:cubicBezTo>
                    <a:pt x="7564506" y="19158"/>
                    <a:pt x="7568708" y="29301"/>
                    <a:pt x="7568708" y="39877"/>
                  </a:cubicBezTo>
                  <a:lnTo>
                    <a:pt x="7568708" y="1698691"/>
                  </a:lnTo>
                  <a:cubicBezTo>
                    <a:pt x="7568708" y="1709267"/>
                    <a:pt x="7564506" y="1719410"/>
                    <a:pt x="7557028" y="1726889"/>
                  </a:cubicBezTo>
                  <a:cubicBezTo>
                    <a:pt x="7549549" y="1734367"/>
                    <a:pt x="7539406" y="1738569"/>
                    <a:pt x="7528830" y="1738569"/>
                  </a:cubicBezTo>
                  <a:lnTo>
                    <a:pt x="39877" y="1738569"/>
                  </a:lnTo>
                  <a:cubicBezTo>
                    <a:pt x="29301" y="1738569"/>
                    <a:pt x="19158" y="1734367"/>
                    <a:pt x="11680" y="1726889"/>
                  </a:cubicBezTo>
                  <a:cubicBezTo>
                    <a:pt x="4201" y="1719410"/>
                    <a:pt x="0" y="1709267"/>
                    <a:pt x="0" y="1698691"/>
                  </a:cubicBezTo>
                  <a:lnTo>
                    <a:pt x="0" y="39877"/>
                  </a:lnTo>
                  <a:cubicBezTo>
                    <a:pt x="0" y="29301"/>
                    <a:pt x="4201" y="19158"/>
                    <a:pt x="11680" y="11680"/>
                  </a:cubicBezTo>
                  <a:cubicBezTo>
                    <a:pt x="19158" y="4201"/>
                    <a:pt x="29301" y="0"/>
                    <a:pt x="39877" y="0"/>
                  </a:cubicBezTo>
                  <a:close/>
                </a:path>
              </a:pathLst>
            </a:custGeom>
            <a:solidFill>
              <a:srgbClr val="AFCA0B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6178882"/>
            <a:ext cx="47625" cy="4108118"/>
            <a:chOff x="0" y="0"/>
            <a:chExt cx="18022" cy="155455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8022" cy="1554558"/>
            </a:xfrm>
            <a:custGeom>
              <a:avLst/>
              <a:gdLst/>
              <a:ahLst/>
              <a:cxnLst/>
              <a:rect l="l" t="t" r="r" b="b"/>
              <a:pathLst>
                <a:path w="18022" h="1554558">
                  <a:moveTo>
                    <a:pt x="0" y="0"/>
                  </a:moveTo>
                  <a:lnTo>
                    <a:pt x="18022" y="0"/>
                  </a:lnTo>
                  <a:lnTo>
                    <a:pt x="18022" y="1554558"/>
                  </a:lnTo>
                  <a:lnTo>
                    <a:pt x="0" y="155455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612157" y="1028700"/>
            <a:ext cx="676944" cy="676944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5084587" y="6682669"/>
            <a:ext cx="3203413" cy="3604331"/>
            <a:chOff x="0" y="0"/>
            <a:chExt cx="670331" cy="75422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70331" cy="754225"/>
            </a:xfrm>
            <a:custGeom>
              <a:avLst/>
              <a:gdLst/>
              <a:ahLst/>
              <a:cxnLst/>
              <a:rect l="l" t="t" r="r" b="b"/>
              <a:pathLst>
                <a:path w="670331" h="754225">
                  <a:moveTo>
                    <a:pt x="223564" y="19070"/>
                  </a:moveTo>
                  <a:cubicBezTo>
                    <a:pt x="257820" y="7556"/>
                    <a:pt x="297000" y="0"/>
                    <a:pt x="335346" y="0"/>
                  </a:cubicBezTo>
                  <a:cubicBezTo>
                    <a:pt x="373693" y="0"/>
                    <a:pt x="410592" y="6476"/>
                    <a:pt x="444596" y="17990"/>
                  </a:cubicBezTo>
                  <a:cubicBezTo>
                    <a:pt x="445320" y="18350"/>
                    <a:pt x="446043" y="18350"/>
                    <a:pt x="446766" y="18710"/>
                  </a:cubicBezTo>
                  <a:cubicBezTo>
                    <a:pt x="574466" y="64765"/>
                    <a:pt x="668522" y="186379"/>
                    <a:pt x="670331" y="327201"/>
                  </a:cubicBezTo>
                  <a:lnTo>
                    <a:pt x="670331" y="754225"/>
                  </a:lnTo>
                  <a:lnTo>
                    <a:pt x="0" y="754225"/>
                  </a:lnTo>
                  <a:lnTo>
                    <a:pt x="0" y="327518"/>
                  </a:lnTo>
                  <a:cubicBezTo>
                    <a:pt x="1809" y="185660"/>
                    <a:pt x="94418" y="64045"/>
                    <a:pt x="223564" y="19070"/>
                  </a:cubicBezTo>
                  <a:close/>
                </a:path>
              </a:pathLst>
            </a:custGeom>
            <a:solidFill>
              <a:srgbClr val="FA9306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07950"/>
              <a:ext cx="660400" cy="704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60"/>
                </a:lnSpc>
              </a:pPr>
              <a:endParaRPr/>
            </a:p>
          </p:txBody>
        </p:sp>
      </p:grpSp>
      <p:pic>
        <p:nvPicPr>
          <p:cNvPr id="16" name="Online Media 15" title="Compassionate leadership training for NHS senior clinicians - ADVANCED CLINICAL LEADERSHIP PROGRAMME">
            <a:hlinkClick r:id="" action="ppaction://media"/>
            <a:extLst>
              <a:ext uri="{FF2B5EF4-FFF2-40B4-BE49-F238E27FC236}">
                <a16:creationId xmlns:a16="http://schemas.microsoft.com/office/drawing/2014/main" id="{9F726DEE-C23F-135C-7917-BBB9FA77547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62100" y="892837"/>
            <a:ext cx="15154275" cy="8562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4E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881484" y="6672684"/>
            <a:ext cx="2732831" cy="4495800"/>
          </a:xfrm>
          <a:custGeom>
            <a:avLst/>
            <a:gdLst/>
            <a:ahLst/>
            <a:cxnLst/>
            <a:rect l="l" t="t" r="r" b="b"/>
            <a:pathLst>
              <a:path w="3282488" h="5143500">
                <a:moveTo>
                  <a:pt x="0" y="0"/>
                </a:moveTo>
                <a:lnTo>
                  <a:pt x="3282488" y="0"/>
                </a:lnTo>
                <a:lnTo>
                  <a:pt x="3282488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4543927" y="6802857"/>
            <a:ext cx="2857500" cy="3484143"/>
            <a:chOff x="0" y="0"/>
            <a:chExt cx="670331" cy="75422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70331" cy="754225"/>
            </a:xfrm>
            <a:custGeom>
              <a:avLst/>
              <a:gdLst/>
              <a:ahLst/>
              <a:cxnLst/>
              <a:rect l="l" t="t" r="r" b="b"/>
              <a:pathLst>
                <a:path w="670331" h="754225">
                  <a:moveTo>
                    <a:pt x="223564" y="19070"/>
                  </a:moveTo>
                  <a:cubicBezTo>
                    <a:pt x="257820" y="7556"/>
                    <a:pt x="297000" y="0"/>
                    <a:pt x="335346" y="0"/>
                  </a:cubicBezTo>
                  <a:cubicBezTo>
                    <a:pt x="373693" y="0"/>
                    <a:pt x="410592" y="6476"/>
                    <a:pt x="444596" y="17990"/>
                  </a:cubicBezTo>
                  <a:cubicBezTo>
                    <a:pt x="445320" y="18350"/>
                    <a:pt x="446043" y="18350"/>
                    <a:pt x="446766" y="18710"/>
                  </a:cubicBezTo>
                  <a:cubicBezTo>
                    <a:pt x="574466" y="64765"/>
                    <a:pt x="668522" y="186379"/>
                    <a:pt x="670331" y="327201"/>
                  </a:cubicBezTo>
                  <a:lnTo>
                    <a:pt x="670331" y="754225"/>
                  </a:lnTo>
                  <a:lnTo>
                    <a:pt x="0" y="754225"/>
                  </a:lnTo>
                  <a:lnTo>
                    <a:pt x="0" y="327518"/>
                  </a:lnTo>
                  <a:cubicBezTo>
                    <a:pt x="1809" y="185660"/>
                    <a:pt x="94418" y="64045"/>
                    <a:pt x="223564" y="19070"/>
                  </a:cubicBezTo>
                  <a:close/>
                </a:path>
              </a:pathLst>
            </a:custGeom>
            <a:solidFill>
              <a:srgbClr val="E63323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07950"/>
              <a:ext cx="660400" cy="704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6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71413" y="283011"/>
            <a:ext cx="6764133" cy="3106084"/>
          </a:xfrm>
          <a:custGeom>
            <a:avLst/>
            <a:gdLst/>
            <a:ahLst/>
            <a:cxnLst/>
            <a:rect l="l" t="t" r="r" b="b"/>
            <a:pathLst>
              <a:path w="6764133" h="3106084">
                <a:moveTo>
                  <a:pt x="0" y="0"/>
                </a:moveTo>
                <a:lnTo>
                  <a:pt x="6764133" y="0"/>
                </a:lnTo>
                <a:lnTo>
                  <a:pt x="6764133" y="3106084"/>
                </a:lnTo>
                <a:lnTo>
                  <a:pt x="0" y="31060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8988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691726" y="3474319"/>
            <a:ext cx="16605673" cy="40780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85059" lvl="1" indent="-292530" algn="l">
              <a:lnSpc>
                <a:spcPts val="4064"/>
              </a:lnSpc>
              <a:buFont typeface="Arial"/>
              <a:buChar char="•"/>
            </a:pPr>
            <a:r>
              <a:rPr lang="en-US" sz="2800" u="none" strike="noStrike" dirty="0">
                <a:solidFill>
                  <a:srgbClr val="FFFFFF"/>
                </a:solidFill>
                <a:latin typeface="Arimo"/>
              </a:rPr>
              <a:t>Applications open for future cohorts mid July / 17th Sept 2023 - </a:t>
            </a:r>
            <a:r>
              <a:rPr lang="en-US" sz="2800" u="none" strike="noStrike" dirty="0">
                <a:solidFill>
                  <a:srgbClr val="FFFFFF"/>
                </a:solidFill>
                <a:latin typeface="Arimo Italics"/>
              </a:rPr>
              <a:t>circa 200 applications expected  </a:t>
            </a:r>
            <a:r>
              <a:rPr lang="en-US" sz="2800" u="none" strike="noStrike" dirty="0">
                <a:solidFill>
                  <a:srgbClr val="FFFFFF"/>
                </a:solidFill>
                <a:latin typeface="Arimo"/>
              </a:rPr>
              <a:t> </a:t>
            </a:r>
          </a:p>
          <a:p>
            <a:pPr marL="585059" lvl="1" indent="-292530" algn="l">
              <a:lnSpc>
                <a:spcPts val="4064"/>
              </a:lnSpc>
              <a:buFont typeface="Arial"/>
              <a:buChar char="•"/>
            </a:pPr>
            <a:r>
              <a:rPr lang="en-US" sz="2800" u="none" strike="noStrike" dirty="0">
                <a:solidFill>
                  <a:srgbClr val="FFFFFF"/>
                </a:solidFill>
                <a:latin typeface="Arimo"/>
              </a:rPr>
              <a:t>Cohort 2 to complete programme in January 2024</a:t>
            </a:r>
          </a:p>
          <a:p>
            <a:pPr marL="585059" lvl="1" indent="-292530" algn="l">
              <a:lnSpc>
                <a:spcPts val="4064"/>
              </a:lnSpc>
              <a:buFont typeface="Arial"/>
              <a:buChar char="•"/>
            </a:pPr>
            <a:r>
              <a:rPr lang="en-US" sz="2800" u="none" strike="noStrike" dirty="0">
                <a:solidFill>
                  <a:srgbClr val="FFFFFF"/>
                </a:solidFill>
                <a:latin typeface="Arimo"/>
              </a:rPr>
              <a:t>Deliver 2 further cohorts commencing Feb 2024, one based in North Wales</a:t>
            </a:r>
          </a:p>
          <a:p>
            <a:pPr marL="585059" lvl="1" indent="-292530" algn="l">
              <a:lnSpc>
                <a:spcPts val="4064"/>
              </a:lnSpc>
              <a:buFont typeface="Arial"/>
              <a:buChar char="•"/>
            </a:pPr>
            <a:r>
              <a:rPr lang="en-US" sz="2800" u="none" strike="noStrike" dirty="0">
                <a:solidFill>
                  <a:srgbClr val="FFFFFF"/>
                </a:solidFill>
                <a:latin typeface="Arimo"/>
              </a:rPr>
              <a:t>Continue to refine and refresh programme content</a:t>
            </a:r>
          </a:p>
          <a:p>
            <a:pPr marL="585059" lvl="1" indent="-292530" algn="l">
              <a:lnSpc>
                <a:spcPts val="4064"/>
              </a:lnSpc>
              <a:buFont typeface="Arial"/>
              <a:buChar char="•"/>
            </a:pPr>
            <a:r>
              <a:rPr lang="en-US" sz="2800" u="none" strike="noStrike" dirty="0">
                <a:solidFill>
                  <a:srgbClr val="FFFFFF"/>
                </a:solidFill>
                <a:latin typeface="Arimo"/>
              </a:rPr>
              <a:t>Bring together alumni from each cohort creating a vibrant national community of practice</a:t>
            </a:r>
          </a:p>
          <a:p>
            <a:pPr marL="585059" lvl="1" indent="-292530" algn="l">
              <a:lnSpc>
                <a:spcPts val="4064"/>
              </a:lnSpc>
              <a:buFont typeface="Arial"/>
              <a:buChar char="•"/>
            </a:pPr>
            <a:r>
              <a:rPr lang="en-US" sz="2800" u="none" strike="noStrike" dirty="0">
                <a:solidFill>
                  <a:srgbClr val="FFFFFF"/>
                </a:solidFill>
                <a:latin typeface="Arimo"/>
              </a:rPr>
              <a:t>Measure programme impact</a:t>
            </a:r>
          </a:p>
          <a:p>
            <a:pPr marL="585059" lvl="1" indent="-292530" algn="l">
              <a:lnSpc>
                <a:spcPts val="4064"/>
              </a:lnSpc>
              <a:buFont typeface="Arial"/>
              <a:buChar char="•"/>
            </a:pPr>
            <a:r>
              <a:rPr lang="en-US" sz="2800" u="none" strike="noStrike" dirty="0">
                <a:solidFill>
                  <a:srgbClr val="FFFFFF"/>
                </a:solidFill>
                <a:latin typeface="Arimo"/>
              </a:rPr>
              <a:t>Academic Accreditation</a:t>
            </a:r>
          </a:p>
          <a:p>
            <a:pPr marL="453058" lvl="1" indent="-226529" algn="l">
              <a:lnSpc>
                <a:spcPts val="3147"/>
              </a:lnSpc>
              <a:buFont typeface="Arial"/>
              <a:buChar char="•"/>
            </a:pPr>
            <a:endParaRPr lang="en-US" sz="2800" u="none" strike="noStrike" dirty="0">
              <a:solidFill>
                <a:srgbClr val="FFFFFF"/>
              </a:solidFill>
              <a:latin typeface="Arimo"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9282648" y="6598558"/>
            <a:ext cx="9005352" cy="3688442"/>
          </a:xfrm>
          <a:custGeom>
            <a:avLst/>
            <a:gdLst/>
            <a:ahLst/>
            <a:cxnLst/>
            <a:rect l="l" t="t" r="r" b="b"/>
            <a:pathLst>
              <a:path w="9005352" h="3688442">
                <a:moveTo>
                  <a:pt x="0" y="0"/>
                </a:moveTo>
                <a:lnTo>
                  <a:pt x="9005352" y="0"/>
                </a:lnTo>
                <a:lnTo>
                  <a:pt x="9005352" y="3688442"/>
                </a:lnTo>
                <a:lnTo>
                  <a:pt x="0" y="36884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TextBox 9"/>
          <p:cNvSpPr txBox="1"/>
          <p:nvPr/>
        </p:nvSpPr>
        <p:spPr>
          <a:xfrm>
            <a:off x="6324600" y="0"/>
            <a:ext cx="11811000" cy="31284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934"/>
              </a:lnSpc>
              <a:spcBef>
                <a:spcPct val="0"/>
              </a:spcBef>
            </a:pPr>
            <a:r>
              <a:rPr lang="en-US" sz="7200" dirty="0" err="1">
                <a:solidFill>
                  <a:srgbClr val="AFCA0B"/>
                </a:solidFill>
                <a:latin typeface="Antic Bold"/>
              </a:rPr>
              <a:t>Camau</a:t>
            </a:r>
            <a:r>
              <a:rPr lang="en-US" sz="7200" dirty="0">
                <a:solidFill>
                  <a:srgbClr val="AFCA0B"/>
                </a:solidFill>
                <a:latin typeface="Antic Bold"/>
              </a:rPr>
              <a:t> </a:t>
            </a:r>
            <a:r>
              <a:rPr lang="en-US" sz="7200" dirty="0" err="1">
                <a:solidFill>
                  <a:srgbClr val="AFCA0B"/>
                </a:solidFill>
                <a:latin typeface="Antic Bold"/>
              </a:rPr>
              <a:t>nesaf</a:t>
            </a:r>
            <a:r>
              <a:rPr lang="en-US" sz="7200" dirty="0">
                <a:solidFill>
                  <a:srgbClr val="AFCA0B"/>
                </a:solidFill>
                <a:latin typeface="Antic Bold"/>
              </a:rPr>
              <a:t>  </a:t>
            </a:r>
          </a:p>
          <a:p>
            <a:pPr algn="ctr">
              <a:lnSpc>
                <a:spcPts val="12934"/>
              </a:lnSpc>
              <a:spcBef>
                <a:spcPct val="0"/>
              </a:spcBef>
            </a:pPr>
            <a:r>
              <a:rPr lang="en-US" sz="7200" dirty="0">
                <a:solidFill>
                  <a:srgbClr val="AFCA0B"/>
                </a:solidFill>
                <a:latin typeface="Antic Bold"/>
              </a:rPr>
              <a:t>Next Steps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047" t="-533" r="-992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1517491" y="8953302"/>
            <a:ext cx="15253018" cy="13336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197"/>
              </a:lnSpc>
            </a:pPr>
            <a:endParaRPr lang="en-US" sz="5197" dirty="0">
              <a:solidFill>
                <a:schemeClr val="accent4"/>
              </a:solidFill>
              <a:latin typeface="Arimo"/>
            </a:endParaRPr>
          </a:p>
          <a:p>
            <a:pPr marL="0" lvl="0" indent="0">
              <a:lnSpc>
                <a:spcPts val="5197"/>
              </a:lnSpc>
            </a:pPr>
            <a:r>
              <a:rPr lang="en-US" sz="5197" dirty="0">
                <a:solidFill>
                  <a:schemeClr val="accent4"/>
                </a:solidFill>
                <a:latin typeface="Arimo"/>
              </a:rPr>
              <a:t>Advanced Clinical Leadership Programme Cohort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322BBA-4765-AFB8-E8F4-0EC0F1AC5E11}"/>
              </a:ext>
            </a:extLst>
          </p:cNvPr>
          <p:cNvSpPr txBox="1"/>
          <p:nvPr/>
        </p:nvSpPr>
        <p:spPr>
          <a:xfrm>
            <a:off x="2209800" y="114300"/>
            <a:ext cx="15253018" cy="13336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197"/>
              </a:lnSpc>
            </a:pPr>
            <a:r>
              <a:rPr lang="en-US" sz="5197" dirty="0" err="1">
                <a:solidFill>
                  <a:schemeClr val="accent4"/>
                </a:solidFill>
                <a:latin typeface="Arimo"/>
              </a:rPr>
              <a:t>Rhaglen</a:t>
            </a:r>
            <a:r>
              <a:rPr lang="en-US" sz="5197" dirty="0">
                <a:solidFill>
                  <a:schemeClr val="accent4"/>
                </a:solidFill>
                <a:latin typeface="Arimo"/>
              </a:rPr>
              <a:t> </a:t>
            </a:r>
            <a:r>
              <a:rPr lang="en-US" sz="5197" dirty="0" err="1">
                <a:solidFill>
                  <a:schemeClr val="accent4"/>
                </a:solidFill>
                <a:latin typeface="Arimo"/>
              </a:rPr>
              <a:t>Arweinyddiaeth</a:t>
            </a:r>
            <a:r>
              <a:rPr lang="en-US" sz="5197" dirty="0">
                <a:solidFill>
                  <a:schemeClr val="accent4"/>
                </a:solidFill>
                <a:latin typeface="Arimo"/>
              </a:rPr>
              <a:t> </a:t>
            </a:r>
            <a:r>
              <a:rPr lang="en-US" sz="5197" dirty="0" err="1">
                <a:solidFill>
                  <a:schemeClr val="accent4"/>
                </a:solidFill>
                <a:latin typeface="Arimo"/>
              </a:rPr>
              <a:t>Glinigol</a:t>
            </a:r>
            <a:r>
              <a:rPr lang="en-US" sz="5197" dirty="0">
                <a:solidFill>
                  <a:schemeClr val="accent4"/>
                </a:solidFill>
                <a:latin typeface="Arimo"/>
              </a:rPr>
              <a:t> </a:t>
            </a:r>
            <a:r>
              <a:rPr lang="en-US" sz="5197" dirty="0" err="1">
                <a:solidFill>
                  <a:schemeClr val="accent4"/>
                </a:solidFill>
                <a:latin typeface="Arimo"/>
              </a:rPr>
              <a:t>Uwch</a:t>
            </a:r>
            <a:r>
              <a:rPr lang="en-US" sz="5197" dirty="0">
                <a:solidFill>
                  <a:schemeClr val="accent4"/>
                </a:solidFill>
                <a:latin typeface="Arimo"/>
              </a:rPr>
              <a:t> </a:t>
            </a:r>
            <a:r>
              <a:rPr lang="en-US" sz="5197" dirty="0" err="1">
                <a:solidFill>
                  <a:schemeClr val="accent4"/>
                </a:solidFill>
                <a:latin typeface="Arimo"/>
              </a:rPr>
              <a:t>Carfan</a:t>
            </a:r>
            <a:r>
              <a:rPr lang="en-US" sz="5197" dirty="0">
                <a:solidFill>
                  <a:schemeClr val="accent4"/>
                </a:solidFill>
                <a:latin typeface="Arimo"/>
              </a:rPr>
              <a:t> 1</a:t>
            </a:r>
          </a:p>
          <a:p>
            <a:pPr marL="0" lvl="0" indent="0">
              <a:lnSpc>
                <a:spcPts val="5197"/>
              </a:lnSpc>
            </a:pPr>
            <a:endParaRPr lang="en-US" sz="5197" dirty="0">
              <a:solidFill>
                <a:schemeClr val="accent4"/>
              </a:solidFill>
              <a:latin typeface="Arim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ef96922-22b1-4c5a-a191-266165c5ccc2" xsi:nil="true"/>
    <lcf76f155ced4ddcb4097134ff3c332f xmlns="a04e9baa-d9e7-4f97-91da-8a512783ca3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21898BD45A6A40A34E88BB38B1F985" ma:contentTypeVersion="18" ma:contentTypeDescription="Create a new document." ma:contentTypeScope="" ma:versionID="fd95b8db8b5cf00029299068f96a6414">
  <xsd:schema xmlns:xsd="http://www.w3.org/2001/XMLSchema" xmlns:xs="http://www.w3.org/2001/XMLSchema" xmlns:p="http://schemas.microsoft.com/office/2006/metadata/properties" xmlns:ns2="a04e9baa-d9e7-4f97-91da-8a512783ca3a" xmlns:ns3="9ef96922-22b1-4c5a-a191-266165c5ccc2" targetNamespace="http://schemas.microsoft.com/office/2006/metadata/properties" ma:root="true" ma:fieldsID="41e1fe60d2e4e1fcc238ead5449f3cec" ns2:_="" ns3:_="">
    <xsd:import namespace="a04e9baa-d9e7-4f97-91da-8a512783ca3a"/>
    <xsd:import namespace="9ef96922-22b1-4c5a-a191-266165c5cc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4e9baa-d9e7-4f97-91da-8a512783ca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f96922-22b1-4c5a-a191-266165c5ccc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a7e9c0d9-8297-4332-b978-712415a97d10}" ma:internalName="TaxCatchAll" ma:showField="CatchAllData" ma:web="9ef96922-22b1-4c5a-a191-266165c5cc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DA4B73-F223-4802-8B92-7321BA5D7DCF}">
  <ds:schemaRefs>
    <ds:schemaRef ds:uri="http://schemas.microsoft.com/office/2006/metadata/properties"/>
    <ds:schemaRef ds:uri="http://schemas.microsoft.com/office/infopath/2007/PartnerControls"/>
    <ds:schemaRef ds:uri="9ef96922-22b1-4c5a-a191-266165c5ccc2"/>
    <ds:schemaRef ds:uri="a04e9baa-d9e7-4f97-91da-8a512783ca3a"/>
  </ds:schemaRefs>
</ds:datastoreItem>
</file>

<file path=customXml/itemProps2.xml><?xml version="1.0" encoding="utf-8"?>
<ds:datastoreItem xmlns:ds="http://schemas.openxmlformats.org/officeDocument/2006/customXml" ds:itemID="{78307CE8-3381-4C75-9764-9F099A036C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44AAFB-7832-4F04-99B1-D3220A6F30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4e9baa-d9e7-4f97-91da-8a512783ca3a"/>
    <ds:schemaRef ds:uri="9ef96922-22b1-4c5a-a191-266165c5cc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400</Words>
  <Application>Microsoft Office PowerPoint</Application>
  <PresentationFormat>Custom</PresentationFormat>
  <Paragraphs>87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Arimo</vt:lpstr>
      <vt:lpstr>Arial</vt:lpstr>
      <vt:lpstr>Antic</vt:lpstr>
      <vt:lpstr>Arimo Bold</vt:lpstr>
      <vt:lpstr>Arimo Italics</vt:lpstr>
      <vt:lpstr>Quicksand Bold</vt:lpstr>
      <vt:lpstr>Antic Italics</vt:lpstr>
      <vt:lpstr>Antic Bold</vt:lpstr>
      <vt:lpstr>Calibri</vt:lpstr>
      <vt:lpstr>Canva Sans</vt:lpstr>
      <vt:lpstr>Quicksand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ACLP for AGM</dc:title>
  <dc:creator>Dena Jones (HEIW)</dc:creator>
  <cp:lastModifiedBy>Bethan Davis (HEIW)</cp:lastModifiedBy>
  <cp:revision>5</cp:revision>
  <dcterms:created xsi:type="dcterms:W3CDTF">2006-08-16T00:00:00Z</dcterms:created>
  <dcterms:modified xsi:type="dcterms:W3CDTF">2023-09-22T12:57:39Z</dcterms:modified>
  <dc:identifier>DAFudIzCXE4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0x0101009221898BD45A6A40A34E88BB38B1F985</vt:lpwstr>
  </property>
</Properties>
</file>