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7" r:id="rId2"/>
  </p:sldIdLst>
  <p:sldSz cx="30275213" cy="42803763"/>
  <p:notesSz cx="6858000" cy="9144000"/>
  <p:embeddedFontLst>
    <p:embeddedFont>
      <p:font typeface="Montserrat" panose="00000500000000000000" pitchFamily="2" charset="0"/>
      <p:regular r:id="rId4"/>
      <p:bold r:id="rId5"/>
      <p:italic r:id="rId6"/>
      <p:boldItalic r:id="rId7"/>
    </p:embeddedFont>
    <p:embeddedFont>
      <p:font typeface="Montserrat Medium" panose="00000600000000000000" pitchFamily="2" charset="0"/>
      <p:regular r:id="rId8"/>
      <p:bold r:id="rId9"/>
      <p:italic r:id="rId10"/>
      <p:boldItalic r:id="rId11"/>
    </p:embeddedFont>
    <p:embeddedFont>
      <p:font typeface="Montserrat SemiBold" panose="00000700000000000000" pitchFamily="2"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91">
          <p15:clr>
            <a:srgbClr val="747775"/>
          </p15:clr>
        </p15:guide>
        <p15:guide id="2" pos="691">
          <p15:clr>
            <a:srgbClr val="747775"/>
          </p15:clr>
        </p15:guide>
        <p15:guide id="3" pos="6163">
          <p15:clr>
            <a:srgbClr val="747775"/>
          </p15:clr>
        </p15:guide>
        <p15:guide id="4" pos="6803">
          <p15:clr>
            <a:srgbClr val="747775"/>
          </p15:clr>
        </p15:guide>
        <p15:guide id="5" pos="12275">
          <p15:clr>
            <a:srgbClr val="747775"/>
          </p15:clr>
        </p15:guide>
        <p15:guide id="6" pos="12914">
          <p15:clr>
            <a:srgbClr val="747775"/>
          </p15:clr>
        </p15:guide>
        <p15:guide id="7" pos="18380">
          <p15:clr>
            <a:srgbClr val="747775"/>
          </p15:clr>
        </p15:guide>
        <p15:guide id="8" orient="horz" pos="2627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E6D4"/>
    <a:srgbClr val="FFFBF4"/>
    <a:srgbClr val="5D758B"/>
    <a:srgbClr val="EBB33C"/>
    <a:srgbClr val="2F4E6B"/>
    <a:srgbClr val="425E78"/>
    <a:srgbClr val="667C91"/>
    <a:srgbClr val="DBE5E7"/>
    <a:srgbClr val="AEBEC7"/>
    <a:srgbClr val="F5E7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F894806-1931-4F50-85F8-4325F0CDA6A3}">
  <a:tblStyle styleId="{AF894806-1931-4F50-85F8-4325F0CDA6A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396" y="24"/>
      </p:cViewPr>
      <p:guideLst>
        <p:guide orient="horz" pos="691"/>
        <p:guide pos="691"/>
        <p:guide pos="6163"/>
        <p:guide pos="6803"/>
        <p:guide pos="12275"/>
        <p:guide pos="12914"/>
        <p:guide pos="18380"/>
        <p:guide orient="horz" pos="262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theme" Target="theme/theme1.xml"/><Relationship Id="rId3" Type="http://schemas.openxmlformats.org/officeDocument/2006/relationships/notesMaster" Target="notesMasters/notesMaster1.xml"/><Relationship Id="rId21" Type="http://schemas.openxmlformats.org/officeDocument/2006/relationships/customXml" Target="../customXml/item2.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tableStyles" Target="tableStyle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CCA26A-BD66-41EA-970F-D2B0AF9859FD}" type="doc">
      <dgm:prSet loTypeId="urn:microsoft.com/office/officeart/2005/8/layout/vProcess5" loCatId="process" qsTypeId="urn:microsoft.com/office/officeart/2005/8/quickstyle/simple1" qsCatId="simple" csTypeId="urn:microsoft.com/office/officeart/2005/8/colors/accent4_4" csCatId="accent4" phldr="1"/>
      <dgm:spPr/>
      <dgm:t>
        <a:bodyPr/>
        <a:lstStyle/>
        <a:p>
          <a:endParaRPr lang="en-GB"/>
        </a:p>
      </dgm:t>
    </dgm:pt>
    <dgm:pt modelId="{31BBFB89-A956-4A88-B0FA-575D8DED7CBB}">
      <dgm:prSet phldrT="[Text]" custT="1"/>
      <dgm:spPr/>
      <dgm:t>
        <a:bodyPr/>
        <a:lstStyle/>
        <a:p>
          <a:r>
            <a:rPr lang="en-GB" sz="2800" b="1" i="0" u="none" dirty="0">
              <a:latin typeface="Montserrat SemiBold" panose="00000700000000000000" pitchFamily="2" charset="0"/>
            </a:rPr>
            <a:t>National Imaging Academy Wales (NIAW)</a:t>
          </a:r>
          <a:endParaRPr lang="en-GB" sz="2800" dirty="0">
            <a:latin typeface="Montserrat SemiBold" panose="00000700000000000000" pitchFamily="2" charset="0"/>
          </a:endParaRPr>
        </a:p>
      </dgm:t>
    </dgm:pt>
    <dgm:pt modelId="{47F567F6-FF42-4567-A762-C835ED716C10}" type="parTrans" cxnId="{C90CCEAE-92F1-40D9-9066-D08DCAEBB310}">
      <dgm:prSet/>
      <dgm:spPr/>
      <dgm:t>
        <a:bodyPr/>
        <a:lstStyle/>
        <a:p>
          <a:endParaRPr lang="en-GB"/>
        </a:p>
      </dgm:t>
    </dgm:pt>
    <dgm:pt modelId="{05E355D2-B829-4A79-80C9-27853AF8E521}" type="sibTrans" cxnId="{C90CCEAE-92F1-40D9-9066-D08DCAEBB310}">
      <dgm:prSet/>
      <dgm:spPr/>
      <dgm:t>
        <a:bodyPr/>
        <a:lstStyle/>
        <a:p>
          <a:endParaRPr lang="en-GB"/>
        </a:p>
      </dgm:t>
    </dgm:pt>
    <dgm:pt modelId="{D6A81E5D-29D9-46C0-B240-86987AD59906}">
      <dgm:prSet phldrT="[Text]" custT="1"/>
      <dgm:spPr/>
      <dgm:t>
        <a:bodyPr/>
        <a:lstStyle/>
        <a:p>
          <a:r>
            <a:rPr lang="en-US" sz="2800" b="1" i="0" u="none" dirty="0">
              <a:latin typeface="Montserrat SemiBold" panose="00000700000000000000" pitchFamily="2" charset="0"/>
            </a:rPr>
            <a:t>Consultant Radiologist-Led Teaching</a:t>
          </a:r>
          <a:r>
            <a:rPr lang="en-US" sz="2800" b="0" i="0" dirty="0">
              <a:latin typeface="Montserrat SemiBold" panose="00000700000000000000" pitchFamily="2" charset="0"/>
            </a:rPr>
            <a:t>​ with​ </a:t>
          </a:r>
          <a:r>
            <a:rPr lang="en-US" sz="2800" b="0" i="0" u="none" dirty="0">
              <a:latin typeface="Montserrat SemiBold" panose="00000700000000000000" pitchFamily="2" charset="0"/>
            </a:rPr>
            <a:t>Consultant Clinical Oncologist Input</a:t>
          </a:r>
          <a:r>
            <a:rPr lang="en-US" sz="2800" b="0" i="0" dirty="0">
              <a:latin typeface="Montserrat SemiBold" panose="00000700000000000000" pitchFamily="2" charset="0"/>
            </a:rPr>
            <a:t>​</a:t>
          </a:r>
          <a:endParaRPr lang="en-GB" sz="2800" dirty="0">
            <a:latin typeface="Montserrat SemiBold" panose="00000700000000000000" pitchFamily="2" charset="0"/>
          </a:endParaRPr>
        </a:p>
      </dgm:t>
    </dgm:pt>
    <dgm:pt modelId="{C6B160A8-2862-46A6-AE93-78E3FF635C47}" type="parTrans" cxnId="{F418B391-2AFA-437A-BD7C-CE8BF6A34231}">
      <dgm:prSet/>
      <dgm:spPr/>
      <dgm:t>
        <a:bodyPr/>
        <a:lstStyle/>
        <a:p>
          <a:endParaRPr lang="en-GB"/>
        </a:p>
      </dgm:t>
    </dgm:pt>
    <dgm:pt modelId="{056A2A19-0B36-444F-9A18-6905EA8D81EF}" type="sibTrans" cxnId="{F418B391-2AFA-437A-BD7C-CE8BF6A34231}">
      <dgm:prSet/>
      <dgm:spPr/>
      <dgm:t>
        <a:bodyPr/>
        <a:lstStyle/>
        <a:p>
          <a:endParaRPr lang="en-GB"/>
        </a:p>
      </dgm:t>
    </dgm:pt>
    <dgm:pt modelId="{4F7407C7-81BB-4320-9603-250370AECC24}">
      <dgm:prSet phldrT="[Text]" custT="1"/>
      <dgm:spPr/>
      <dgm:t>
        <a:bodyPr/>
        <a:lstStyle/>
        <a:p>
          <a:r>
            <a:rPr lang="en-US" sz="2800" b="1" i="0" u="none" dirty="0">
              <a:latin typeface="Montserrat SemiBold" panose="00000700000000000000" pitchFamily="2" charset="0"/>
            </a:rPr>
            <a:t>Individual PACS Workstations and Real-World cases</a:t>
          </a:r>
          <a:endParaRPr lang="en-US" sz="2800" b="0" i="0" dirty="0">
            <a:latin typeface="Montserrat SemiBold" panose="00000700000000000000" pitchFamily="2" charset="0"/>
          </a:endParaRPr>
        </a:p>
      </dgm:t>
    </dgm:pt>
    <dgm:pt modelId="{3BDA4B06-E02D-43D3-8DA5-B9441E7354C0}" type="parTrans" cxnId="{2A1CD031-D7EC-46C7-9235-CBA27FD6E9F4}">
      <dgm:prSet/>
      <dgm:spPr/>
      <dgm:t>
        <a:bodyPr/>
        <a:lstStyle/>
        <a:p>
          <a:endParaRPr lang="en-GB"/>
        </a:p>
      </dgm:t>
    </dgm:pt>
    <dgm:pt modelId="{A0697DBD-0264-432B-AF57-0BA558105F1B}" type="sibTrans" cxnId="{2A1CD031-D7EC-46C7-9235-CBA27FD6E9F4}">
      <dgm:prSet/>
      <dgm:spPr/>
      <dgm:t>
        <a:bodyPr/>
        <a:lstStyle/>
        <a:p>
          <a:endParaRPr lang="en-GB"/>
        </a:p>
      </dgm:t>
    </dgm:pt>
    <dgm:pt modelId="{89D8C516-4EBA-4D8D-AEBF-0FFA28D6C260}">
      <dgm:prSet custT="1"/>
      <dgm:spPr/>
      <dgm:t>
        <a:bodyPr/>
        <a:lstStyle/>
        <a:p>
          <a:r>
            <a:rPr lang="en-GB" sz="2800" dirty="0">
              <a:latin typeface="Montserrat SemiBold" panose="00000700000000000000" pitchFamily="2" charset="0"/>
            </a:rPr>
            <a:t>Interactive Case-Based Learning (normal anatomy &amp; malignant pathology) with Expert Faculty Support</a:t>
          </a:r>
        </a:p>
      </dgm:t>
    </dgm:pt>
    <dgm:pt modelId="{E6E14280-8C7D-4C8F-BFA9-EEA719C5FF8C}" type="parTrans" cxnId="{50B6E6DF-D8B0-4A8E-8220-625BCB61EDAA}">
      <dgm:prSet/>
      <dgm:spPr/>
      <dgm:t>
        <a:bodyPr/>
        <a:lstStyle/>
        <a:p>
          <a:endParaRPr lang="en-GB"/>
        </a:p>
      </dgm:t>
    </dgm:pt>
    <dgm:pt modelId="{B6DBA3B4-9347-4A33-9BBD-ED3DA929594F}" type="sibTrans" cxnId="{50B6E6DF-D8B0-4A8E-8220-625BCB61EDAA}">
      <dgm:prSet/>
      <dgm:spPr/>
      <dgm:t>
        <a:bodyPr/>
        <a:lstStyle/>
        <a:p>
          <a:endParaRPr lang="en-GB"/>
        </a:p>
      </dgm:t>
    </dgm:pt>
    <dgm:pt modelId="{96E25712-794C-4B84-98D7-67FF84F454F6}">
      <dgm:prSet custT="1"/>
      <dgm:spPr/>
      <dgm:t>
        <a:bodyPr/>
        <a:lstStyle/>
        <a:p>
          <a:r>
            <a:rPr lang="en-GB" sz="2800" dirty="0">
              <a:latin typeface="Montserrat SemiBold" panose="00000700000000000000" pitchFamily="2" charset="0"/>
            </a:rPr>
            <a:t>Improved anatomical knowledge and confidence in imaging interpretation</a:t>
          </a:r>
        </a:p>
      </dgm:t>
    </dgm:pt>
    <dgm:pt modelId="{AA8EAC32-9527-4E60-B368-362515206EE4}" type="parTrans" cxnId="{977C08F9-03BD-4AAD-B92C-326AD0FB3EFE}">
      <dgm:prSet/>
      <dgm:spPr/>
      <dgm:t>
        <a:bodyPr/>
        <a:lstStyle/>
        <a:p>
          <a:endParaRPr lang="en-GB"/>
        </a:p>
      </dgm:t>
    </dgm:pt>
    <dgm:pt modelId="{D3A89FAD-BB5F-409A-8136-0AFE5F7DD698}" type="sibTrans" cxnId="{977C08F9-03BD-4AAD-B92C-326AD0FB3EFE}">
      <dgm:prSet/>
      <dgm:spPr/>
      <dgm:t>
        <a:bodyPr/>
        <a:lstStyle/>
        <a:p>
          <a:endParaRPr lang="en-GB"/>
        </a:p>
      </dgm:t>
    </dgm:pt>
    <dgm:pt modelId="{7AE4DFAF-BAFA-4587-963C-0D4EDDD0CBAC}" type="pres">
      <dgm:prSet presAssocID="{35CCA26A-BD66-41EA-970F-D2B0AF9859FD}" presName="outerComposite" presStyleCnt="0">
        <dgm:presLayoutVars>
          <dgm:chMax val="5"/>
          <dgm:dir/>
          <dgm:resizeHandles val="exact"/>
        </dgm:presLayoutVars>
      </dgm:prSet>
      <dgm:spPr/>
    </dgm:pt>
    <dgm:pt modelId="{15843D66-5290-4984-8401-A200C5F2AC97}" type="pres">
      <dgm:prSet presAssocID="{35CCA26A-BD66-41EA-970F-D2B0AF9859FD}" presName="dummyMaxCanvas" presStyleCnt="0">
        <dgm:presLayoutVars/>
      </dgm:prSet>
      <dgm:spPr/>
    </dgm:pt>
    <dgm:pt modelId="{F3B8560C-291F-4FC6-941F-5639C38B522B}" type="pres">
      <dgm:prSet presAssocID="{35CCA26A-BD66-41EA-970F-D2B0AF9859FD}" presName="FiveNodes_1" presStyleLbl="node1" presStyleIdx="0" presStyleCnt="5">
        <dgm:presLayoutVars>
          <dgm:bulletEnabled val="1"/>
        </dgm:presLayoutVars>
      </dgm:prSet>
      <dgm:spPr/>
    </dgm:pt>
    <dgm:pt modelId="{4C5766FD-6711-4EB0-B267-92A8120A876F}" type="pres">
      <dgm:prSet presAssocID="{35CCA26A-BD66-41EA-970F-D2B0AF9859FD}" presName="FiveNodes_2" presStyleLbl="node1" presStyleIdx="1" presStyleCnt="5">
        <dgm:presLayoutVars>
          <dgm:bulletEnabled val="1"/>
        </dgm:presLayoutVars>
      </dgm:prSet>
      <dgm:spPr/>
    </dgm:pt>
    <dgm:pt modelId="{C7AE8208-980F-447F-A369-D75F4D3A8FE2}" type="pres">
      <dgm:prSet presAssocID="{35CCA26A-BD66-41EA-970F-D2B0AF9859FD}" presName="FiveNodes_3" presStyleLbl="node1" presStyleIdx="2" presStyleCnt="5">
        <dgm:presLayoutVars>
          <dgm:bulletEnabled val="1"/>
        </dgm:presLayoutVars>
      </dgm:prSet>
      <dgm:spPr/>
    </dgm:pt>
    <dgm:pt modelId="{DF0CCEA6-AA12-4A47-B234-3E8C87997AAB}" type="pres">
      <dgm:prSet presAssocID="{35CCA26A-BD66-41EA-970F-D2B0AF9859FD}" presName="FiveNodes_4" presStyleLbl="node1" presStyleIdx="3" presStyleCnt="5">
        <dgm:presLayoutVars>
          <dgm:bulletEnabled val="1"/>
        </dgm:presLayoutVars>
      </dgm:prSet>
      <dgm:spPr/>
    </dgm:pt>
    <dgm:pt modelId="{3C584A1F-CD91-48F1-8E12-00B0249A91B8}" type="pres">
      <dgm:prSet presAssocID="{35CCA26A-BD66-41EA-970F-D2B0AF9859FD}" presName="FiveNodes_5" presStyleLbl="node1" presStyleIdx="4" presStyleCnt="5">
        <dgm:presLayoutVars>
          <dgm:bulletEnabled val="1"/>
        </dgm:presLayoutVars>
      </dgm:prSet>
      <dgm:spPr/>
    </dgm:pt>
    <dgm:pt modelId="{A17DE34C-9A32-4ECB-8B42-6752AA27BF98}" type="pres">
      <dgm:prSet presAssocID="{35CCA26A-BD66-41EA-970F-D2B0AF9859FD}" presName="FiveConn_1-2" presStyleLbl="fgAccFollowNode1" presStyleIdx="0" presStyleCnt="4">
        <dgm:presLayoutVars>
          <dgm:bulletEnabled val="1"/>
        </dgm:presLayoutVars>
      </dgm:prSet>
      <dgm:spPr/>
    </dgm:pt>
    <dgm:pt modelId="{6B980946-EDFE-40A6-B7BB-3BBABBAAF24E}" type="pres">
      <dgm:prSet presAssocID="{35CCA26A-BD66-41EA-970F-D2B0AF9859FD}" presName="FiveConn_2-3" presStyleLbl="fgAccFollowNode1" presStyleIdx="1" presStyleCnt="4">
        <dgm:presLayoutVars>
          <dgm:bulletEnabled val="1"/>
        </dgm:presLayoutVars>
      </dgm:prSet>
      <dgm:spPr/>
    </dgm:pt>
    <dgm:pt modelId="{233C312A-986F-4ECC-86CD-379D8965FE89}" type="pres">
      <dgm:prSet presAssocID="{35CCA26A-BD66-41EA-970F-D2B0AF9859FD}" presName="FiveConn_3-4" presStyleLbl="fgAccFollowNode1" presStyleIdx="2" presStyleCnt="4">
        <dgm:presLayoutVars>
          <dgm:bulletEnabled val="1"/>
        </dgm:presLayoutVars>
      </dgm:prSet>
      <dgm:spPr/>
    </dgm:pt>
    <dgm:pt modelId="{CED0C5FA-C794-47AA-A76B-0B6DAF8F33A6}" type="pres">
      <dgm:prSet presAssocID="{35CCA26A-BD66-41EA-970F-D2B0AF9859FD}" presName="FiveConn_4-5" presStyleLbl="fgAccFollowNode1" presStyleIdx="3" presStyleCnt="4">
        <dgm:presLayoutVars>
          <dgm:bulletEnabled val="1"/>
        </dgm:presLayoutVars>
      </dgm:prSet>
      <dgm:spPr/>
    </dgm:pt>
    <dgm:pt modelId="{1777EE68-9682-43A8-B4A7-B25C43CD4FF8}" type="pres">
      <dgm:prSet presAssocID="{35CCA26A-BD66-41EA-970F-D2B0AF9859FD}" presName="FiveNodes_1_text" presStyleLbl="node1" presStyleIdx="4" presStyleCnt="5">
        <dgm:presLayoutVars>
          <dgm:bulletEnabled val="1"/>
        </dgm:presLayoutVars>
      </dgm:prSet>
      <dgm:spPr/>
    </dgm:pt>
    <dgm:pt modelId="{20443625-2BF1-4FAC-B40E-E27C8AEFACAA}" type="pres">
      <dgm:prSet presAssocID="{35CCA26A-BD66-41EA-970F-D2B0AF9859FD}" presName="FiveNodes_2_text" presStyleLbl="node1" presStyleIdx="4" presStyleCnt="5">
        <dgm:presLayoutVars>
          <dgm:bulletEnabled val="1"/>
        </dgm:presLayoutVars>
      </dgm:prSet>
      <dgm:spPr/>
    </dgm:pt>
    <dgm:pt modelId="{A1D8A32F-DA34-4824-8D58-02D1863FB6E5}" type="pres">
      <dgm:prSet presAssocID="{35CCA26A-BD66-41EA-970F-D2B0AF9859FD}" presName="FiveNodes_3_text" presStyleLbl="node1" presStyleIdx="4" presStyleCnt="5">
        <dgm:presLayoutVars>
          <dgm:bulletEnabled val="1"/>
        </dgm:presLayoutVars>
      </dgm:prSet>
      <dgm:spPr/>
    </dgm:pt>
    <dgm:pt modelId="{AACEA0E4-6045-4932-A399-DDDC3C4C0812}" type="pres">
      <dgm:prSet presAssocID="{35CCA26A-BD66-41EA-970F-D2B0AF9859FD}" presName="FiveNodes_4_text" presStyleLbl="node1" presStyleIdx="4" presStyleCnt="5">
        <dgm:presLayoutVars>
          <dgm:bulletEnabled val="1"/>
        </dgm:presLayoutVars>
      </dgm:prSet>
      <dgm:spPr/>
    </dgm:pt>
    <dgm:pt modelId="{1572A7BF-366B-404D-B625-0948E28F1D69}" type="pres">
      <dgm:prSet presAssocID="{35CCA26A-BD66-41EA-970F-D2B0AF9859FD}" presName="FiveNodes_5_text" presStyleLbl="node1" presStyleIdx="4" presStyleCnt="5">
        <dgm:presLayoutVars>
          <dgm:bulletEnabled val="1"/>
        </dgm:presLayoutVars>
      </dgm:prSet>
      <dgm:spPr/>
    </dgm:pt>
  </dgm:ptLst>
  <dgm:cxnLst>
    <dgm:cxn modelId="{FD48FC07-C6CF-4921-88FA-50A92C1816FC}" type="presOf" srcId="{31BBFB89-A956-4A88-B0FA-575D8DED7CBB}" destId="{F3B8560C-291F-4FC6-941F-5639C38B522B}" srcOrd="0" destOrd="0" presId="urn:microsoft.com/office/officeart/2005/8/layout/vProcess5"/>
    <dgm:cxn modelId="{E6A5D714-760E-4DDD-A8BA-156E394D594B}" type="presOf" srcId="{B6DBA3B4-9347-4A33-9BBD-ED3DA929594F}" destId="{CED0C5FA-C794-47AA-A76B-0B6DAF8F33A6}" srcOrd="0" destOrd="0" presId="urn:microsoft.com/office/officeart/2005/8/layout/vProcess5"/>
    <dgm:cxn modelId="{16943126-FBD2-449A-B79F-F8C03FDC64CC}" type="presOf" srcId="{89D8C516-4EBA-4D8D-AEBF-0FFA28D6C260}" destId="{AACEA0E4-6045-4932-A399-DDDC3C4C0812}" srcOrd="1" destOrd="0" presId="urn:microsoft.com/office/officeart/2005/8/layout/vProcess5"/>
    <dgm:cxn modelId="{2A1CD031-D7EC-46C7-9235-CBA27FD6E9F4}" srcId="{35CCA26A-BD66-41EA-970F-D2B0AF9859FD}" destId="{4F7407C7-81BB-4320-9603-250370AECC24}" srcOrd="2" destOrd="0" parTransId="{3BDA4B06-E02D-43D3-8DA5-B9441E7354C0}" sibTransId="{A0697DBD-0264-432B-AF57-0BA558105F1B}"/>
    <dgm:cxn modelId="{51065661-0D7B-463E-B101-D50A8AC8072F}" type="presOf" srcId="{96E25712-794C-4B84-98D7-67FF84F454F6}" destId="{3C584A1F-CD91-48F1-8E12-00B0249A91B8}" srcOrd="0" destOrd="0" presId="urn:microsoft.com/office/officeart/2005/8/layout/vProcess5"/>
    <dgm:cxn modelId="{8DDD4766-4A55-47CA-982B-6E02B09BC829}" type="presOf" srcId="{4F7407C7-81BB-4320-9603-250370AECC24}" destId="{A1D8A32F-DA34-4824-8D58-02D1863FB6E5}" srcOrd="1" destOrd="0" presId="urn:microsoft.com/office/officeart/2005/8/layout/vProcess5"/>
    <dgm:cxn modelId="{9F88C06D-7310-43A6-A5FA-EC6C3FE442C1}" type="presOf" srcId="{4F7407C7-81BB-4320-9603-250370AECC24}" destId="{C7AE8208-980F-447F-A369-D75F4D3A8FE2}" srcOrd="0" destOrd="0" presId="urn:microsoft.com/office/officeart/2005/8/layout/vProcess5"/>
    <dgm:cxn modelId="{EE829655-00A0-409B-9E49-E8D367E5C3A9}" type="presOf" srcId="{D6A81E5D-29D9-46C0-B240-86987AD59906}" destId="{20443625-2BF1-4FAC-B40E-E27C8AEFACAA}" srcOrd="1" destOrd="0" presId="urn:microsoft.com/office/officeart/2005/8/layout/vProcess5"/>
    <dgm:cxn modelId="{A4C58359-FFA0-4E0A-8D30-DD48E12BCDEA}" type="presOf" srcId="{056A2A19-0B36-444F-9A18-6905EA8D81EF}" destId="{6B980946-EDFE-40A6-B7BB-3BBABBAAF24E}" srcOrd="0" destOrd="0" presId="urn:microsoft.com/office/officeart/2005/8/layout/vProcess5"/>
    <dgm:cxn modelId="{8C4DF581-6B9B-4932-B5A1-CC4F0F996FB3}" type="presOf" srcId="{96E25712-794C-4B84-98D7-67FF84F454F6}" destId="{1572A7BF-366B-404D-B625-0948E28F1D69}" srcOrd="1" destOrd="0" presId="urn:microsoft.com/office/officeart/2005/8/layout/vProcess5"/>
    <dgm:cxn modelId="{C67AFB8B-95AF-4656-8D50-E6B86E8D10D8}" type="presOf" srcId="{A0697DBD-0264-432B-AF57-0BA558105F1B}" destId="{233C312A-986F-4ECC-86CD-379D8965FE89}" srcOrd="0" destOrd="0" presId="urn:microsoft.com/office/officeart/2005/8/layout/vProcess5"/>
    <dgm:cxn modelId="{F418B391-2AFA-437A-BD7C-CE8BF6A34231}" srcId="{35CCA26A-BD66-41EA-970F-D2B0AF9859FD}" destId="{D6A81E5D-29D9-46C0-B240-86987AD59906}" srcOrd="1" destOrd="0" parTransId="{C6B160A8-2862-46A6-AE93-78E3FF635C47}" sibTransId="{056A2A19-0B36-444F-9A18-6905EA8D81EF}"/>
    <dgm:cxn modelId="{C90CCEAE-92F1-40D9-9066-D08DCAEBB310}" srcId="{35CCA26A-BD66-41EA-970F-D2B0AF9859FD}" destId="{31BBFB89-A956-4A88-B0FA-575D8DED7CBB}" srcOrd="0" destOrd="0" parTransId="{47F567F6-FF42-4567-A762-C835ED716C10}" sibTransId="{05E355D2-B829-4A79-80C9-27853AF8E521}"/>
    <dgm:cxn modelId="{C83507DB-46BD-4AC8-B8E9-F82EE92D55C1}" type="presOf" srcId="{89D8C516-4EBA-4D8D-AEBF-0FFA28D6C260}" destId="{DF0CCEA6-AA12-4A47-B234-3E8C87997AAB}" srcOrd="0" destOrd="0" presId="urn:microsoft.com/office/officeart/2005/8/layout/vProcess5"/>
    <dgm:cxn modelId="{E6DD92DC-58B7-4BB9-B5C2-CBC96CD5F780}" type="presOf" srcId="{31BBFB89-A956-4A88-B0FA-575D8DED7CBB}" destId="{1777EE68-9682-43A8-B4A7-B25C43CD4FF8}" srcOrd="1" destOrd="0" presId="urn:microsoft.com/office/officeart/2005/8/layout/vProcess5"/>
    <dgm:cxn modelId="{50B6E6DF-D8B0-4A8E-8220-625BCB61EDAA}" srcId="{35CCA26A-BD66-41EA-970F-D2B0AF9859FD}" destId="{89D8C516-4EBA-4D8D-AEBF-0FFA28D6C260}" srcOrd="3" destOrd="0" parTransId="{E6E14280-8C7D-4C8F-BFA9-EEA719C5FF8C}" sibTransId="{B6DBA3B4-9347-4A33-9BBD-ED3DA929594F}"/>
    <dgm:cxn modelId="{569854E2-5784-4987-8D9A-3919F5BA1569}" type="presOf" srcId="{D6A81E5D-29D9-46C0-B240-86987AD59906}" destId="{4C5766FD-6711-4EB0-B267-92A8120A876F}" srcOrd="0" destOrd="0" presId="urn:microsoft.com/office/officeart/2005/8/layout/vProcess5"/>
    <dgm:cxn modelId="{D38F93E4-5803-4358-AC9D-403DEBCC7FBD}" type="presOf" srcId="{35CCA26A-BD66-41EA-970F-D2B0AF9859FD}" destId="{7AE4DFAF-BAFA-4587-963C-0D4EDDD0CBAC}" srcOrd="0" destOrd="0" presId="urn:microsoft.com/office/officeart/2005/8/layout/vProcess5"/>
    <dgm:cxn modelId="{8CEC4BE6-F583-4767-9938-3130DB11219E}" type="presOf" srcId="{05E355D2-B829-4A79-80C9-27853AF8E521}" destId="{A17DE34C-9A32-4ECB-8B42-6752AA27BF98}" srcOrd="0" destOrd="0" presId="urn:microsoft.com/office/officeart/2005/8/layout/vProcess5"/>
    <dgm:cxn modelId="{977C08F9-03BD-4AAD-B92C-326AD0FB3EFE}" srcId="{35CCA26A-BD66-41EA-970F-D2B0AF9859FD}" destId="{96E25712-794C-4B84-98D7-67FF84F454F6}" srcOrd="4" destOrd="0" parTransId="{AA8EAC32-9527-4E60-B368-362515206EE4}" sibTransId="{D3A89FAD-BB5F-409A-8136-0AFE5F7DD698}"/>
    <dgm:cxn modelId="{9DC2EF25-7C0B-46B0-AFC4-B107AA092C8F}" type="presParOf" srcId="{7AE4DFAF-BAFA-4587-963C-0D4EDDD0CBAC}" destId="{15843D66-5290-4984-8401-A200C5F2AC97}" srcOrd="0" destOrd="0" presId="urn:microsoft.com/office/officeart/2005/8/layout/vProcess5"/>
    <dgm:cxn modelId="{9DA78328-2464-4853-AFDB-550164876629}" type="presParOf" srcId="{7AE4DFAF-BAFA-4587-963C-0D4EDDD0CBAC}" destId="{F3B8560C-291F-4FC6-941F-5639C38B522B}" srcOrd="1" destOrd="0" presId="urn:microsoft.com/office/officeart/2005/8/layout/vProcess5"/>
    <dgm:cxn modelId="{732B7EFF-216A-45E2-A72C-4D03A7F1E7AB}" type="presParOf" srcId="{7AE4DFAF-BAFA-4587-963C-0D4EDDD0CBAC}" destId="{4C5766FD-6711-4EB0-B267-92A8120A876F}" srcOrd="2" destOrd="0" presId="urn:microsoft.com/office/officeart/2005/8/layout/vProcess5"/>
    <dgm:cxn modelId="{E3A5137C-7E2E-47B2-8A96-4746B35C9518}" type="presParOf" srcId="{7AE4DFAF-BAFA-4587-963C-0D4EDDD0CBAC}" destId="{C7AE8208-980F-447F-A369-D75F4D3A8FE2}" srcOrd="3" destOrd="0" presId="urn:microsoft.com/office/officeart/2005/8/layout/vProcess5"/>
    <dgm:cxn modelId="{8CFBBD79-EADF-4800-83E5-D19D9F4F742B}" type="presParOf" srcId="{7AE4DFAF-BAFA-4587-963C-0D4EDDD0CBAC}" destId="{DF0CCEA6-AA12-4A47-B234-3E8C87997AAB}" srcOrd="4" destOrd="0" presId="urn:microsoft.com/office/officeart/2005/8/layout/vProcess5"/>
    <dgm:cxn modelId="{F4647A3D-012A-4CA4-8AC6-22030A90E6B9}" type="presParOf" srcId="{7AE4DFAF-BAFA-4587-963C-0D4EDDD0CBAC}" destId="{3C584A1F-CD91-48F1-8E12-00B0249A91B8}" srcOrd="5" destOrd="0" presId="urn:microsoft.com/office/officeart/2005/8/layout/vProcess5"/>
    <dgm:cxn modelId="{32633AE3-7F66-43D1-BCAF-53B3BBB125ED}" type="presParOf" srcId="{7AE4DFAF-BAFA-4587-963C-0D4EDDD0CBAC}" destId="{A17DE34C-9A32-4ECB-8B42-6752AA27BF98}" srcOrd="6" destOrd="0" presId="urn:microsoft.com/office/officeart/2005/8/layout/vProcess5"/>
    <dgm:cxn modelId="{5F16C04E-9BDA-4BEA-AB7E-B54CC8322641}" type="presParOf" srcId="{7AE4DFAF-BAFA-4587-963C-0D4EDDD0CBAC}" destId="{6B980946-EDFE-40A6-B7BB-3BBABBAAF24E}" srcOrd="7" destOrd="0" presId="urn:microsoft.com/office/officeart/2005/8/layout/vProcess5"/>
    <dgm:cxn modelId="{52896CB7-781A-4A8C-A250-3BC50CD0F294}" type="presParOf" srcId="{7AE4DFAF-BAFA-4587-963C-0D4EDDD0CBAC}" destId="{233C312A-986F-4ECC-86CD-379D8965FE89}" srcOrd="8" destOrd="0" presId="urn:microsoft.com/office/officeart/2005/8/layout/vProcess5"/>
    <dgm:cxn modelId="{0AD9B8A7-967C-49C1-BC89-164B80BE8145}" type="presParOf" srcId="{7AE4DFAF-BAFA-4587-963C-0D4EDDD0CBAC}" destId="{CED0C5FA-C794-47AA-A76B-0B6DAF8F33A6}" srcOrd="9" destOrd="0" presId="urn:microsoft.com/office/officeart/2005/8/layout/vProcess5"/>
    <dgm:cxn modelId="{4A30D8BE-2AD0-45ED-9184-0677C4503FCF}" type="presParOf" srcId="{7AE4DFAF-BAFA-4587-963C-0D4EDDD0CBAC}" destId="{1777EE68-9682-43A8-B4A7-B25C43CD4FF8}" srcOrd="10" destOrd="0" presId="urn:microsoft.com/office/officeart/2005/8/layout/vProcess5"/>
    <dgm:cxn modelId="{7C57B2F7-FFD8-4E1C-B428-D438367FFE99}" type="presParOf" srcId="{7AE4DFAF-BAFA-4587-963C-0D4EDDD0CBAC}" destId="{20443625-2BF1-4FAC-B40E-E27C8AEFACAA}" srcOrd="11" destOrd="0" presId="urn:microsoft.com/office/officeart/2005/8/layout/vProcess5"/>
    <dgm:cxn modelId="{D532C0A8-82D3-4135-BD3D-FA43842F6BA0}" type="presParOf" srcId="{7AE4DFAF-BAFA-4587-963C-0D4EDDD0CBAC}" destId="{A1D8A32F-DA34-4824-8D58-02D1863FB6E5}" srcOrd="12" destOrd="0" presId="urn:microsoft.com/office/officeart/2005/8/layout/vProcess5"/>
    <dgm:cxn modelId="{5949E4BD-4C5D-4647-AD1B-0460C15B3A82}" type="presParOf" srcId="{7AE4DFAF-BAFA-4587-963C-0D4EDDD0CBAC}" destId="{AACEA0E4-6045-4932-A399-DDDC3C4C0812}" srcOrd="13" destOrd="0" presId="urn:microsoft.com/office/officeart/2005/8/layout/vProcess5"/>
    <dgm:cxn modelId="{BAF5995B-B389-4ED3-B82B-86582154D2A1}" type="presParOf" srcId="{7AE4DFAF-BAFA-4587-963C-0D4EDDD0CBAC}" destId="{1572A7BF-366B-404D-B625-0948E28F1D69}"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8560C-291F-4FC6-941F-5639C38B522B}">
      <dsp:nvSpPr>
        <dsp:cNvPr id="0" name=""/>
        <dsp:cNvSpPr/>
      </dsp:nvSpPr>
      <dsp:spPr>
        <a:xfrm>
          <a:off x="0" y="0"/>
          <a:ext cx="7171285" cy="1711995"/>
        </a:xfrm>
        <a:prstGeom prst="roundRect">
          <a:avLst>
            <a:gd name="adj" fmla="val 10000"/>
          </a:avLst>
        </a:prstGeom>
        <a:solidFill>
          <a:schemeClr val="accent4">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b="1" i="0" u="none" kern="1200" dirty="0">
              <a:latin typeface="Montserrat SemiBold" panose="00000700000000000000" pitchFamily="2" charset="0"/>
            </a:rPr>
            <a:t>National Imaging Academy Wales (NIAW)</a:t>
          </a:r>
          <a:endParaRPr lang="en-GB" sz="2800" kern="1200" dirty="0">
            <a:latin typeface="Montserrat SemiBold" panose="00000700000000000000" pitchFamily="2" charset="0"/>
          </a:endParaRPr>
        </a:p>
      </dsp:txBody>
      <dsp:txXfrm>
        <a:off x="50143" y="50143"/>
        <a:ext cx="5123604" cy="1611709"/>
      </dsp:txXfrm>
    </dsp:sp>
    <dsp:sp modelId="{4C5766FD-6711-4EB0-B267-92A8120A876F}">
      <dsp:nvSpPr>
        <dsp:cNvPr id="0" name=""/>
        <dsp:cNvSpPr/>
      </dsp:nvSpPr>
      <dsp:spPr>
        <a:xfrm>
          <a:off x="535518" y="1949772"/>
          <a:ext cx="7171285" cy="1711995"/>
        </a:xfrm>
        <a:prstGeom prst="roundRect">
          <a:avLst>
            <a:gd name="adj" fmla="val 10000"/>
          </a:avLst>
        </a:prstGeom>
        <a:solidFill>
          <a:schemeClr val="accent4">
            <a:shade val="50000"/>
            <a:hueOff val="-191586"/>
            <a:satOff val="15325"/>
            <a:lumOff val="162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0" u="none" kern="1200" dirty="0">
              <a:latin typeface="Montserrat SemiBold" panose="00000700000000000000" pitchFamily="2" charset="0"/>
            </a:rPr>
            <a:t>Consultant Radiologist-Led Teaching</a:t>
          </a:r>
          <a:r>
            <a:rPr lang="en-US" sz="2800" b="0" i="0" kern="1200" dirty="0">
              <a:latin typeface="Montserrat SemiBold" panose="00000700000000000000" pitchFamily="2" charset="0"/>
            </a:rPr>
            <a:t>​ with​ </a:t>
          </a:r>
          <a:r>
            <a:rPr lang="en-US" sz="2800" b="0" i="0" u="none" kern="1200" dirty="0">
              <a:latin typeface="Montserrat SemiBold" panose="00000700000000000000" pitchFamily="2" charset="0"/>
            </a:rPr>
            <a:t>Consultant Clinical Oncologist Input</a:t>
          </a:r>
          <a:r>
            <a:rPr lang="en-US" sz="2800" b="0" i="0" kern="1200" dirty="0">
              <a:latin typeface="Montserrat SemiBold" panose="00000700000000000000" pitchFamily="2" charset="0"/>
            </a:rPr>
            <a:t>​</a:t>
          </a:r>
          <a:endParaRPr lang="en-GB" sz="2800" kern="1200" dirty="0">
            <a:latin typeface="Montserrat SemiBold" panose="00000700000000000000" pitchFamily="2" charset="0"/>
          </a:endParaRPr>
        </a:p>
      </dsp:txBody>
      <dsp:txXfrm>
        <a:off x="585661" y="1999915"/>
        <a:ext cx="5422684" cy="1611709"/>
      </dsp:txXfrm>
    </dsp:sp>
    <dsp:sp modelId="{C7AE8208-980F-447F-A369-D75F4D3A8FE2}">
      <dsp:nvSpPr>
        <dsp:cNvPr id="0" name=""/>
        <dsp:cNvSpPr/>
      </dsp:nvSpPr>
      <dsp:spPr>
        <a:xfrm>
          <a:off x="1071036" y="3899545"/>
          <a:ext cx="7171285" cy="1711995"/>
        </a:xfrm>
        <a:prstGeom prst="roundRect">
          <a:avLst>
            <a:gd name="adj" fmla="val 10000"/>
          </a:avLst>
        </a:prstGeom>
        <a:solidFill>
          <a:schemeClr val="accent4">
            <a:shade val="50000"/>
            <a:hueOff val="-383171"/>
            <a:satOff val="30650"/>
            <a:lumOff val="324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0" u="none" kern="1200" dirty="0">
              <a:latin typeface="Montserrat SemiBold" panose="00000700000000000000" pitchFamily="2" charset="0"/>
            </a:rPr>
            <a:t>Individual PACS Workstations and Real-World cases</a:t>
          </a:r>
          <a:endParaRPr lang="en-US" sz="2800" b="0" i="0" kern="1200" dirty="0">
            <a:latin typeface="Montserrat SemiBold" panose="00000700000000000000" pitchFamily="2" charset="0"/>
          </a:endParaRPr>
        </a:p>
      </dsp:txBody>
      <dsp:txXfrm>
        <a:off x="1121179" y="3949688"/>
        <a:ext cx="5422684" cy="1611709"/>
      </dsp:txXfrm>
    </dsp:sp>
    <dsp:sp modelId="{DF0CCEA6-AA12-4A47-B234-3E8C87997AAB}">
      <dsp:nvSpPr>
        <dsp:cNvPr id="0" name=""/>
        <dsp:cNvSpPr/>
      </dsp:nvSpPr>
      <dsp:spPr>
        <a:xfrm>
          <a:off x="1606554" y="5849318"/>
          <a:ext cx="7171285" cy="1711995"/>
        </a:xfrm>
        <a:prstGeom prst="roundRect">
          <a:avLst>
            <a:gd name="adj" fmla="val 10000"/>
          </a:avLst>
        </a:prstGeom>
        <a:solidFill>
          <a:schemeClr val="accent4">
            <a:shade val="50000"/>
            <a:hueOff val="-383171"/>
            <a:satOff val="30650"/>
            <a:lumOff val="324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latin typeface="Montserrat SemiBold" panose="00000700000000000000" pitchFamily="2" charset="0"/>
            </a:rPr>
            <a:t>Interactive Case-Based Learning (normal anatomy &amp; malignant pathology) with Expert Faculty Support</a:t>
          </a:r>
        </a:p>
      </dsp:txBody>
      <dsp:txXfrm>
        <a:off x="1656697" y="5899461"/>
        <a:ext cx="5422684" cy="1611709"/>
      </dsp:txXfrm>
    </dsp:sp>
    <dsp:sp modelId="{3C584A1F-CD91-48F1-8E12-00B0249A91B8}">
      <dsp:nvSpPr>
        <dsp:cNvPr id="0" name=""/>
        <dsp:cNvSpPr/>
      </dsp:nvSpPr>
      <dsp:spPr>
        <a:xfrm>
          <a:off x="2142072" y="7799091"/>
          <a:ext cx="7171285" cy="1711995"/>
        </a:xfrm>
        <a:prstGeom prst="roundRect">
          <a:avLst>
            <a:gd name="adj" fmla="val 10000"/>
          </a:avLst>
        </a:prstGeom>
        <a:solidFill>
          <a:schemeClr val="accent4">
            <a:shade val="50000"/>
            <a:hueOff val="-191586"/>
            <a:satOff val="15325"/>
            <a:lumOff val="162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latin typeface="Montserrat SemiBold" panose="00000700000000000000" pitchFamily="2" charset="0"/>
            </a:rPr>
            <a:t>Improved anatomical knowledge and confidence in imaging interpretation</a:t>
          </a:r>
        </a:p>
      </dsp:txBody>
      <dsp:txXfrm>
        <a:off x="2192215" y="7849234"/>
        <a:ext cx="5422684" cy="1611709"/>
      </dsp:txXfrm>
    </dsp:sp>
    <dsp:sp modelId="{A17DE34C-9A32-4ECB-8B42-6752AA27BF98}">
      <dsp:nvSpPr>
        <dsp:cNvPr id="0" name=""/>
        <dsp:cNvSpPr/>
      </dsp:nvSpPr>
      <dsp:spPr>
        <a:xfrm>
          <a:off x="6058488" y="1250707"/>
          <a:ext cx="1112797" cy="1112797"/>
        </a:xfrm>
        <a:prstGeom prst="downArrow">
          <a:avLst>
            <a:gd name="adj1" fmla="val 55000"/>
            <a:gd name="adj2" fmla="val 45000"/>
          </a:avLst>
        </a:prstGeom>
        <a:solidFill>
          <a:schemeClr val="accent4">
            <a:alpha val="90000"/>
            <a:tint val="55000"/>
            <a:hueOff val="0"/>
            <a:satOff val="0"/>
            <a:lumOff val="0"/>
            <a:alphaOff val="0"/>
          </a:schemeClr>
        </a:solidFill>
        <a:ln w="25400" cap="flat" cmpd="sng" algn="ctr">
          <a:solidFill>
            <a:schemeClr val="accent4">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6308867" y="1250707"/>
        <a:ext cx="612039" cy="837380"/>
      </dsp:txXfrm>
    </dsp:sp>
    <dsp:sp modelId="{6B980946-EDFE-40A6-B7BB-3BBABBAAF24E}">
      <dsp:nvSpPr>
        <dsp:cNvPr id="0" name=""/>
        <dsp:cNvSpPr/>
      </dsp:nvSpPr>
      <dsp:spPr>
        <a:xfrm>
          <a:off x="6594006" y="3200480"/>
          <a:ext cx="1112797" cy="1112797"/>
        </a:xfrm>
        <a:prstGeom prst="downArrow">
          <a:avLst>
            <a:gd name="adj1" fmla="val 55000"/>
            <a:gd name="adj2" fmla="val 45000"/>
          </a:avLst>
        </a:prstGeom>
        <a:solidFill>
          <a:schemeClr val="accent4">
            <a:alpha val="90000"/>
            <a:tint val="55000"/>
            <a:hueOff val="0"/>
            <a:satOff val="0"/>
            <a:lumOff val="0"/>
            <a:alphaOff val="0"/>
          </a:schemeClr>
        </a:solidFill>
        <a:ln w="25400" cap="flat" cmpd="sng" algn="ctr">
          <a:solidFill>
            <a:schemeClr val="accent4">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6844385" y="3200480"/>
        <a:ext cx="612039" cy="837380"/>
      </dsp:txXfrm>
    </dsp:sp>
    <dsp:sp modelId="{233C312A-986F-4ECC-86CD-379D8965FE89}">
      <dsp:nvSpPr>
        <dsp:cNvPr id="0" name=""/>
        <dsp:cNvSpPr/>
      </dsp:nvSpPr>
      <dsp:spPr>
        <a:xfrm>
          <a:off x="7129524" y="5121720"/>
          <a:ext cx="1112797" cy="1112797"/>
        </a:xfrm>
        <a:prstGeom prst="downArrow">
          <a:avLst>
            <a:gd name="adj1" fmla="val 55000"/>
            <a:gd name="adj2" fmla="val 45000"/>
          </a:avLst>
        </a:prstGeom>
        <a:solidFill>
          <a:schemeClr val="accent4">
            <a:alpha val="90000"/>
            <a:tint val="55000"/>
            <a:hueOff val="0"/>
            <a:satOff val="0"/>
            <a:lumOff val="0"/>
            <a:alphaOff val="0"/>
          </a:schemeClr>
        </a:solidFill>
        <a:ln w="25400" cap="flat" cmpd="sng" algn="ctr">
          <a:solidFill>
            <a:schemeClr val="accent4">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7379903" y="5121720"/>
        <a:ext cx="612039" cy="837380"/>
      </dsp:txXfrm>
    </dsp:sp>
    <dsp:sp modelId="{CED0C5FA-C794-47AA-A76B-0B6DAF8F33A6}">
      <dsp:nvSpPr>
        <dsp:cNvPr id="0" name=""/>
        <dsp:cNvSpPr/>
      </dsp:nvSpPr>
      <dsp:spPr>
        <a:xfrm>
          <a:off x="7665042" y="7090515"/>
          <a:ext cx="1112797" cy="1112797"/>
        </a:xfrm>
        <a:prstGeom prst="downArrow">
          <a:avLst>
            <a:gd name="adj1" fmla="val 55000"/>
            <a:gd name="adj2" fmla="val 45000"/>
          </a:avLst>
        </a:prstGeom>
        <a:solidFill>
          <a:schemeClr val="accent4">
            <a:alpha val="90000"/>
            <a:tint val="55000"/>
            <a:hueOff val="0"/>
            <a:satOff val="0"/>
            <a:lumOff val="0"/>
            <a:alphaOff val="0"/>
          </a:schemeClr>
        </a:solidFill>
        <a:ln w="25400" cap="flat" cmpd="sng" algn="ctr">
          <a:solidFill>
            <a:schemeClr val="accent4">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7915421" y="7090515"/>
        <a:ext cx="612039" cy="83738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627" y="685800"/>
            <a:ext cx="2425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c383c3da04_0_136: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c383c3da04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32074" y="6196323"/>
            <a:ext cx="28212000" cy="17081700"/>
          </a:xfrm>
          <a:prstGeom prst="rect">
            <a:avLst/>
          </a:prstGeom>
        </p:spPr>
        <p:txBody>
          <a:bodyPr spcFirstLastPara="1" wrap="square" lIns="455425" tIns="455425" rIns="455425" bIns="455425" anchor="b" anchorCtr="0">
            <a:normAutofit/>
          </a:bodyPr>
          <a:lstStyle>
            <a:lvl1pPr lvl="0" algn="ctr">
              <a:spcBef>
                <a:spcPts val="0"/>
              </a:spcBef>
              <a:spcAft>
                <a:spcPts val="0"/>
              </a:spcAft>
              <a:buSzPts val="25900"/>
              <a:buNone/>
              <a:defRPr sz="25900"/>
            </a:lvl1pPr>
            <a:lvl2pPr lvl="1" algn="ctr">
              <a:spcBef>
                <a:spcPts val="0"/>
              </a:spcBef>
              <a:spcAft>
                <a:spcPts val="0"/>
              </a:spcAft>
              <a:buSzPts val="25900"/>
              <a:buNone/>
              <a:defRPr sz="25900"/>
            </a:lvl2pPr>
            <a:lvl3pPr lvl="2" algn="ctr">
              <a:spcBef>
                <a:spcPts val="0"/>
              </a:spcBef>
              <a:spcAft>
                <a:spcPts val="0"/>
              </a:spcAft>
              <a:buSzPts val="25900"/>
              <a:buNone/>
              <a:defRPr sz="25900"/>
            </a:lvl3pPr>
            <a:lvl4pPr lvl="3" algn="ctr">
              <a:spcBef>
                <a:spcPts val="0"/>
              </a:spcBef>
              <a:spcAft>
                <a:spcPts val="0"/>
              </a:spcAft>
              <a:buSzPts val="25900"/>
              <a:buNone/>
              <a:defRPr sz="25900"/>
            </a:lvl4pPr>
            <a:lvl5pPr lvl="4" algn="ctr">
              <a:spcBef>
                <a:spcPts val="0"/>
              </a:spcBef>
              <a:spcAft>
                <a:spcPts val="0"/>
              </a:spcAft>
              <a:buSzPts val="25900"/>
              <a:buNone/>
              <a:defRPr sz="25900"/>
            </a:lvl5pPr>
            <a:lvl6pPr lvl="5" algn="ctr">
              <a:spcBef>
                <a:spcPts val="0"/>
              </a:spcBef>
              <a:spcAft>
                <a:spcPts val="0"/>
              </a:spcAft>
              <a:buSzPts val="25900"/>
              <a:buNone/>
              <a:defRPr sz="25900"/>
            </a:lvl6pPr>
            <a:lvl7pPr lvl="6" algn="ctr">
              <a:spcBef>
                <a:spcPts val="0"/>
              </a:spcBef>
              <a:spcAft>
                <a:spcPts val="0"/>
              </a:spcAft>
              <a:buSzPts val="25900"/>
              <a:buNone/>
              <a:defRPr sz="25900"/>
            </a:lvl7pPr>
            <a:lvl8pPr lvl="7" algn="ctr">
              <a:spcBef>
                <a:spcPts val="0"/>
              </a:spcBef>
              <a:spcAft>
                <a:spcPts val="0"/>
              </a:spcAft>
              <a:buSzPts val="25900"/>
              <a:buNone/>
              <a:defRPr sz="25900"/>
            </a:lvl8pPr>
            <a:lvl9pPr lvl="8" algn="ctr">
              <a:spcBef>
                <a:spcPts val="0"/>
              </a:spcBef>
              <a:spcAft>
                <a:spcPts val="0"/>
              </a:spcAft>
              <a:buSzPts val="25900"/>
              <a:buNone/>
              <a:defRPr sz="25900"/>
            </a:lvl9pPr>
          </a:lstStyle>
          <a:p>
            <a:endParaRPr/>
          </a:p>
        </p:txBody>
      </p:sp>
      <p:sp>
        <p:nvSpPr>
          <p:cNvPr id="11" name="Google Shape;11;p2"/>
          <p:cNvSpPr txBox="1">
            <a:spLocks noGrp="1"/>
          </p:cNvSpPr>
          <p:nvPr>
            <p:ph type="subTitle" idx="1"/>
          </p:nvPr>
        </p:nvSpPr>
        <p:spPr>
          <a:xfrm>
            <a:off x="1032046" y="23585474"/>
            <a:ext cx="28212000" cy="6596100"/>
          </a:xfrm>
          <a:prstGeom prst="rect">
            <a:avLst/>
          </a:prstGeom>
        </p:spPr>
        <p:txBody>
          <a:bodyPr spcFirstLastPara="1" wrap="square" lIns="455425" tIns="455425" rIns="455425" bIns="455425" anchor="t" anchorCtr="0">
            <a:normAutofit/>
          </a:bodyPr>
          <a:lstStyle>
            <a:lvl1pPr lvl="0" algn="ctr">
              <a:lnSpc>
                <a:spcPct val="100000"/>
              </a:lnSpc>
              <a:spcBef>
                <a:spcPts val="0"/>
              </a:spcBef>
              <a:spcAft>
                <a:spcPts val="0"/>
              </a:spcAft>
              <a:buSzPts val="13900"/>
              <a:buNone/>
              <a:defRPr sz="13900"/>
            </a:lvl1pPr>
            <a:lvl2pPr lvl="1" algn="ctr">
              <a:lnSpc>
                <a:spcPct val="100000"/>
              </a:lnSpc>
              <a:spcBef>
                <a:spcPts val="0"/>
              </a:spcBef>
              <a:spcAft>
                <a:spcPts val="0"/>
              </a:spcAft>
              <a:buSzPts val="13900"/>
              <a:buNone/>
              <a:defRPr sz="13900"/>
            </a:lvl2pPr>
            <a:lvl3pPr lvl="2" algn="ctr">
              <a:lnSpc>
                <a:spcPct val="100000"/>
              </a:lnSpc>
              <a:spcBef>
                <a:spcPts val="0"/>
              </a:spcBef>
              <a:spcAft>
                <a:spcPts val="0"/>
              </a:spcAft>
              <a:buSzPts val="13900"/>
              <a:buNone/>
              <a:defRPr sz="13900"/>
            </a:lvl3pPr>
            <a:lvl4pPr lvl="3" algn="ctr">
              <a:lnSpc>
                <a:spcPct val="100000"/>
              </a:lnSpc>
              <a:spcBef>
                <a:spcPts val="0"/>
              </a:spcBef>
              <a:spcAft>
                <a:spcPts val="0"/>
              </a:spcAft>
              <a:buSzPts val="13900"/>
              <a:buNone/>
              <a:defRPr sz="13900"/>
            </a:lvl4pPr>
            <a:lvl5pPr lvl="4" algn="ctr">
              <a:lnSpc>
                <a:spcPct val="100000"/>
              </a:lnSpc>
              <a:spcBef>
                <a:spcPts val="0"/>
              </a:spcBef>
              <a:spcAft>
                <a:spcPts val="0"/>
              </a:spcAft>
              <a:buSzPts val="13900"/>
              <a:buNone/>
              <a:defRPr sz="13900"/>
            </a:lvl5pPr>
            <a:lvl6pPr lvl="5" algn="ctr">
              <a:lnSpc>
                <a:spcPct val="100000"/>
              </a:lnSpc>
              <a:spcBef>
                <a:spcPts val="0"/>
              </a:spcBef>
              <a:spcAft>
                <a:spcPts val="0"/>
              </a:spcAft>
              <a:buSzPts val="13900"/>
              <a:buNone/>
              <a:defRPr sz="13900"/>
            </a:lvl6pPr>
            <a:lvl7pPr lvl="6" algn="ctr">
              <a:lnSpc>
                <a:spcPct val="100000"/>
              </a:lnSpc>
              <a:spcBef>
                <a:spcPts val="0"/>
              </a:spcBef>
              <a:spcAft>
                <a:spcPts val="0"/>
              </a:spcAft>
              <a:buSzPts val="13900"/>
              <a:buNone/>
              <a:defRPr sz="13900"/>
            </a:lvl7pPr>
            <a:lvl8pPr lvl="7" algn="ctr">
              <a:lnSpc>
                <a:spcPct val="100000"/>
              </a:lnSpc>
              <a:spcBef>
                <a:spcPts val="0"/>
              </a:spcBef>
              <a:spcAft>
                <a:spcPts val="0"/>
              </a:spcAft>
              <a:buSzPts val="13900"/>
              <a:buNone/>
              <a:defRPr sz="13900"/>
            </a:lvl8pPr>
            <a:lvl9pPr lvl="8" algn="ctr">
              <a:lnSpc>
                <a:spcPct val="100000"/>
              </a:lnSpc>
              <a:spcBef>
                <a:spcPts val="0"/>
              </a:spcBef>
              <a:spcAft>
                <a:spcPts val="0"/>
              </a:spcAft>
              <a:buSzPts val="13900"/>
              <a:buNone/>
              <a:defRPr sz="13900"/>
            </a:lvl9pPr>
          </a:lstStyle>
          <a:p>
            <a:endParaRPr/>
          </a:p>
        </p:txBody>
      </p:sp>
      <p:sp>
        <p:nvSpPr>
          <p:cNvPr id="12" name="Google Shape;12;p2"/>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032046" y="17899287"/>
            <a:ext cx="28212000" cy="7005300"/>
          </a:xfrm>
          <a:prstGeom prst="rect">
            <a:avLst/>
          </a:prstGeom>
        </p:spPr>
        <p:txBody>
          <a:bodyPr spcFirstLastPara="1" wrap="square" lIns="455425" tIns="455425" rIns="455425" bIns="455425" anchor="ctr" anchorCtr="0">
            <a:normAutofit/>
          </a:bodyPr>
          <a:lstStyle>
            <a:lvl1pPr lvl="0" algn="ctr">
              <a:spcBef>
                <a:spcPts val="0"/>
              </a:spcBef>
              <a:spcAft>
                <a:spcPts val="0"/>
              </a:spcAft>
              <a:buSzPts val="17900"/>
              <a:buNone/>
              <a:defRPr sz="17900"/>
            </a:lvl1pPr>
            <a:lvl2pPr lvl="1" algn="ctr">
              <a:spcBef>
                <a:spcPts val="0"/>
              </a:spcBef>
              <a:spcAft>
                <a:spcPts val="0"/>
              </a:spcAft>
              <a:buSzPts val="17900"/>
              <a:buNone/>
              <a:defRPr sz="17900"/>
            </a:lvl2pPr>
            <a:lvl3pPr lvl="2" algn="ctr">
              <a:spcBef>
                <a:spcPts val="0"/>
              </a:spcBef>
              <a:spcAft>
                <a:spcPts val="0"/>
              </a:spcAft>
              <a:buSzPts val="17900"/>
              <a:buNone/>
              <a:defRPr sz="17900"/>
            </a:lvl3pPr>
            <a:lvl4pPr lvl="3" algn="ctr">
              <a:spcBef>
                <a:spcPts val="0"/>
              </a:spcBef>
              <a:spcAft>
                <a:spcPts val="0"/>
              </a:spcAft>
              <a:buSzPts val="17900"/>
              <a:buNone/>
              <a:defRPr sz="17900"/>
            </a:lvl4pPr>
            <a:lvl5pPr lvl="4" algn="ctr">
              <a:spcBef>
                <a:spcPts val="0"/>
              </a:spcBef>
              <a:spcAft>
                <a:spcPts val="0"/>
              </a:spcAft>
              <a:buSzPts val="17900"/>
              <a:buNone/>
              <a:defRPr sz="17900"/>
            </a:lvl5pPr>
            <a:lvl6pPr lvl="5" algn="ctr">
              <a:spcBef>
                <a:spcPts val="0"/>
              </a:spcBef>
              <a:spcAft>
                <a:spcPts val="0"/>
              </a:spcAft>
              <a:buSzPts val="17900"/>
              <a:buNone/>
              <a:defRPr sz="17900"/>
            </a:lvl6pPr>
            <a:lvl7pPr lvl="6" algn="ctr">
              <a:spcBef>
                <a:spcPts val="0"/>
              </a:spcBef>
              <a:spcAft>
                <a:spcPts val="0"/>
              </a:spcAft>
              <a:buSzPts val="17900"/>
              <a:buNone/>
              <a:defRPr sz="17900"/>
            </a:lvl7pPr>
            <a:lvl8pPr lvl="7" algn="ctr">
              <a:spcBef>
                <a:spcPts val="0"/>
              </a:spcBef>
              <a:spcAft>
                <a:spcPts val="0"/>
              </a:spcAft>
              <a:buSzPts val="17900"/>
              <a:buNone/>
              <a:defRPr sz="17900"/>
            </a:lvl8pPr>
            <a:lvl9pPr lvl="8" algn="ctr">
              <a:spcBef>
                <a:spcPts val="0"/>
              </a:spcBef>
              <a:spcAft>
                <a:spcPts val="0"/>
              </a:spcAft>
              <a:buSzPts val="17900"/>
              <a:buNone/>
              <a:defRPr sz="17900"/>
            </a:lvl9pPr>
          </a:lstStyle>
          <a:p>
            <a:endParaRPr/>
          </a:p>
        </p:txBody>
      </p:sp>
      <p:sp>
        <p:nvSpPr>
          <p:cNvPr id="15" name="Google Shape;15;p3"/>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032046" y="3703480"/>
            <a:ext cx="28212000" cy="4766100"/>
          </a:xfrm>
          <a:prstGeom prst="rect">
            <a:avLst/>
          </a:prstGeom>
        </p:spPr>
        <p:txBody>
          <a:bodyPr spcFirstLastPara="1" wrap="square" lIns="455425" tIns="455425" rIns="455425" bIns="455425" anchor="t" anchorCtr="0">
            <a:normAutofit/>
          </a:bodyPr>
          <a:lstStyle>
            <a:lvl1pPr lvl="0">
              <a:spcBef>
                <a:spcPts val="0"/>
              </a:spcBef>
              <a:spcAft>
                <a:spcPts val="0"/>
              </a:spcAft>
              <a:buSzPts val="13900"/>
              <a:buNone/>
              <a:defRPr/>
            </a:lvl1pPr>
            <a:lvl2pPr lvl="1">
              <a:spcBef>
                <a:spcPts val="0"/>
              </a:spcBef>
              <a:spcAft>
                <a:spcPts val="0"/>
              </a:spcAft>
              <a:buSzPts val="13900"/>
              <a:buNone/>
              <a:defRPr/>
            </a:lvl2pPr>
            <a:lvl3pPr lvl="2">
              <a:spcBef>
                <a:spcPts val="0"/>
              </a:spcBef>
              <a:spcAft>
                <a:spcPts val="0"/>
              </a:spcAft>
              <a:buSzPts val="13900"/>
              <a:buNone/>
              <a:defRPr/>
            </a:lvl3pPr>
            <a:lvl4pPr lvl="3">
              <a:spcBef>
                <a:spcPts val="0"/>
              </a:spcBef>
              <a:spcAft>
                <a:spcPts val="0"/>
              </a:spcAft>
              <a:buSzPts val="13900"/>
              <a:buNone/>
              <a:defRPr/>
            </a:lvl4pPr>
            <a:lvl5pPr lvl="4">
              <a:spcBef>
                <a:spcPts val="0"/>
              </a:spcBef>
              <a:spcAft>
                <a:spcPts val="0"/>
              </a:spcAft>
              <a:buSzPts val="13900"/>
              <a:buNone/>
              <a:defRPr/>
            </a:lvl5pPr>
            <a:lvl6pPr lvl="5">
              <a:spcBef>
                <a:spcPts val="0"/>
              </a:spcBef>
              <a:spcAft>
                <a:spcPts val="0"/>
              </a:spcAft>
              <a:buSzPts val="13900"/>
              <a:buNone/>
              <a:defRPr/>
            </a:lvl6pPr>
            <a:lvl7pPr lvl="6">
              <a:spcBef>
                <a:spcPts val="0"/>
              </a:spcBef>
              <a:spcAft>
                <a:spcPts val="0"/>
              </a:spcAft>
              <a:buSzPts val="13900"/>
              <a:buNone/>
              <a:defRPr/>
            </a:lvl7pPr>
            <a:lvl8pPr lvl="7">
              <a:spcBef>
                <a:spcPts val="0"/>
              </a:spcBef>
              <a:spcAft>
                <a:spcPts val="0"/>
              </a:spcAft>
              <a:buSzPts val="13900"/>
              <a:buNone/>
              <a:defRPr/>
            </a:lvl8pPr>
            <a:lvl9pPr lvl="8">
              <a:spcBef>
                <a:spcPts val="0"/>
              </a:spcBef>
              <a:spcAft>
                <a:spcPts val="0"/>
              </a:spcAft>
              <a:buSzPts val="13900"/>
              <a:buNone/>
              <a:defRPr/>
            </a:lvl9pPr>
          </a:lstStyle>
          <a:p>
            <a:endParaRPr/>
          </a:p>
        </p:txBody>
      </p:sp>
      <p:sp>
        <p:nvSpPr>
          <p:cNvPr id="18" name="Google Shape;18;p4"/>
          <p:cNvSpPr txBox="1">
            <a:spLocks noGrp="1"/>
          </p:cNvSpPr>
          <p:nvPr>
            <p:ph type="body" idx="1"/>
          </p:nvPr>
        </p:nvSpPr>
        <p:spPr>
          <a:xfrm>
            <a:off x="1032046" y="9590851"/>
            <a:ext cx="28212000" cy="28431000"/>
          </a:xfrm>
          <a:prstGeom prst="rect">
            <a:avLst/>
          </a:prstGeom>
        </p:spPr>
        <p:txBody>
          <a:bodyPr spcFirstLastPara="1" wrap="square" lIns="455425" tIns="455425" rIns="455425" bIns="455425" anchor="t" anchorCtr="0">
            <a:normAutofit/>
          </a:bodyPr>
          <a:lstStyle>
            <a:lvl1pPr marL="457200" lvl="0" indent="-800100">
              <a:spcBef>
                <a:spcPts val="0"/>
              </a:spcBef>
              <a:spcAft>
                <a:spcPts val="0"/>
              </a:spcAft>
              <a:buSzPts val="9000"/>
              <a:buChar char="●"/>
              <a:defRPr/>
            </a:lvl1pPr>
            <a:lvl2pPr marL="914400" lvl="1" indent="-673100">
              <a:spcBef>
                <a:spcPts val="0"/>
              </a:spcBef>
              <a:spcAft>
                <a:spcPts val="0"/>
              </a:spcAft>
              <a:buSzPts val="7000"/>
              <a:buChar char="○"/>
              <a:defRPr/>
            </a:lvl2pPr>
            <a:lvl3pPr marL="1371600" lvl="2" indent="-673100">
              <a:spcBef>
                <a:spcPts val="0"/>
              </a:spcBef>
              <a:spcAft>
                <a:spcPts val="0"/>
              </a:spcAft>
              <a:buSzPts val="7000"/>
              <a:buChar char="■"/>
              <a:defRPr/>
            </a:lvl3pPr>
            <a:lvl4pPr marL="1828800" lvl="3" indent="-673100">
              <a:spcBef>
                <a:spcPts val="0"/>
              </a:spcBef>
              <a:spcAft>
                <a:spcPts val="0"/>
              </a:spcAft>
              <a:buSzPts val="7000"/>
              <a:buChar char="●"/>
              <a:defRPr/>
            </a:lvl4pPr>
            <a:lvl5pPr marL="2286000" lvl="4" indent="-673100">
              <a:spcBef>
                <a:spcPts val="0"/>
              </a:spcBef>
              <a:spcAft>
                <a:spcPts val="0"/>
              </a:spcAft>
              <a:buSzPts val="7000"/>
              <a:buChar char="○"/>
              <a:defRPr/>
            </a:lvl5pPr>
            <a:lvl6pPr marL="2743200" lvl="5" indent="-673100">
              <a:spcBef>
                <a:spcPts val="0"/>
              </a:spcBef>
              <a:spcAft>
                <a:spcPts val="0"/>
              </a:spcAft>
              <a:buSzPts val="7000"/>
              <a:buChar char="■"/>
              <a:defRPr/>
            </a:lvl6pPr>
            <a:lvl7pPr marL="3200400" lvl="6" indent="-673100">
              <a:spcBef>
                <a:spcPts val="0"/>
              </a:spcBef>
              <a:spcAft>
                <a:spcPts val="0"/>
              </a:spcAft>
              <a:buSzPts val="7000"/>
              <a:buChar char="●"/>
              <a:defRPr/>
            </a:lvl7pPr>
            <a:lvl8pPr marL="3657600" lvl="7" indent="-673100">
              <a:spcBef>
                <a:spcPts val="0"/>
              </a:spcBef>
              <a:spcAft>
                <a:spcPts val="0"/>
              </a:spcAft>
              <a:buSzPts val="7000"/>
              <a:buChar char="○"/>
              <a:defRPr/>
            </a:lvl8pPr>
            <a:lvl9pPr marL="4114800" lvl="8" indent="-673100">
              <a:spcBef>
                <a:spcPts val="0"/>
              </a:spcBef>
              <a:spcAft>
                <a:spcPts val="0"/>
              </a:spcAft>
              <a:buSzPts val="7000"/>
              <a:buChar char="■"/>
              <a:defRPr/>
            </a:lvl9pPr>
          </a:lstStyle>
          <a:p>
            <a:endParaRPr/>
          </a:p>
        </p:txBody>
      </p:sp>
      <p:sp>
        <p:nvSpPr>
          <p:cNvPr id="19" name="Google Shape;19;p4"/>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032046" y="3703480"/>
            <a:ext cx="28212000" cy="4766100"/>
          </a:xfrm>
          <a:prstGeom prst="rect">
            <a:avLst/>
          </a:prstGeom>
        </p:spPr>
        <p:txBody>
          <a:bodyPr spcFirstLastPara="1" wrap="square" lIns="455425" tIns="455425" rIns="455425" bIns="455425" anchor="t" anchorCtr="0">
            <a:normAutofit/>
          </a:bodyPr>
          <a:lstStyle>
            <a:lvl1pPr lvl="0">
              <a:spcBef>
                <a:spcPts val="0"/>
              </a:spcBef>
              <a:spcAft>
                <a:spcPts val="0"/>
              </a:spcAft>
              <a:buSzPts val="13900"/>
              <a:buNone/>
              <a:defRPr/>
            </a:lvl1pPr>
            <a:lvl2pPr lvl="1">
              <a:spcBef>
                <a:spcPts val="0"/>
              </a:spcBef>
              <a:spcAft>
                <a:spcPts val="0"/>
              </a:spcAft>
              <a:buSzPts val="13900"/>
              <a:buNone/>
              <a:defRPr/>
            </a:lvl2pPr>
            <a:lvl3pPr lvl="2">
              <a:spcBef>
                <a:spcPts val="0"/>
              </a:spcBef>
              <a:spcAft>
                <a:spcPts val="0"/>
              </a:spcAft>
              <a:buSzPts val="13900"/>
              <a:buNone/>
              <a:defRPr/>
            </a:lvl3pPr>
            <a:lvl4pPr lvl="3">
              <a:spcBef>
                <a:spcPts val="0"/>
              </a:spcBef>
              <a:spcAft>
                <a:spcPts val="0"/>
              </a:spcAft>
              <a:buSzPts val="13900"/>
              <a:buNone/>
              <a:defRPr/>
            </a:lvl4pPr>
            <a:lvl5pPr lvl="4">
              <a:spcBef>
                <a:spcPts val="0"/>
              </a:spcBef>
              <a:spcAft>
                <a:spcPts val="0"/>
              </a:spcAft>
              <a:buSzPts val="13900"/>
              <a:buNone/>
              <a:defRPr/>
            </a:lvl5pPr>
            <a:lvl6pPr lvl="5">
              <a:spcBef>
                <a:spcPts val="0"/>
              </a:spcBef>
              <a:spcAft>
                <a:spcPts val="0"/>
              </a:spcAft>
              <a:buSzPts val="13900"/>
              <a:buNone/>
              <a:defRPr/>
            </a:lvl6pPr>
            <a:lvl7pPr lvl="6">
              <a:spcBef>
                <a:spcPts val="0"/>
              </a:spcBef>
              <a:spcAft>
                <a:spcPts val="0"/>
              </a:spcAft>
              <a:buSzPts val="13900"/>
              <a:buNone/>
              <a:defRPr/>
            </a:lvl7pPr>
            <a:lvl8pPr lvl="7">
              <a:spcBef>
                <a:spcPts val="0"/>
              </a:spcBef>
              <a:spcAft>
                <a:spcPts val="0"/>
              </a:spcAft>
              <a:buSzPts val="13900"/>
              <a:buNone/>
              <a:defRPr/>
            </a:lvl8pPr>
            <a:lvl9pPr lvl="8">
              <a:spcBef>
                <a:spcPts val="0"/>
              </a:spcBef>
              <a:spcAft>
                <a:spcPts val="0"/>
              </a:spcAft>
              <a:buSzPts val="13900"/>
              <a:buNone/>
              <a:defRPr/>
            </a:lvl9pPr>
          </a:lstStyle>
          <a:p>
            <a:endParaRPr/>
          </a:p>
        </p:txBody>
      </p:sp>
      <p:sp>
        <p:nvSpPr>
          <p:cNvPr id="22" name="Google Shape;22;p5"/>
          <p:cNvSpPr txBox="1">
            <a:spLocks noGrp="1"/>
          </p:cNvSpPr>
          <p:nvPr>
            <p:ph type="body" idx="1"/>
          </p:nvPr>
        </p:nvSpPr>
        <p:spPr>
          <a:xfrm>
            <a:off x="1032046" y="9590851"/>
            <a:ext cx="13243800" cy="28431000"/>
          </a:xfrm>
          <a:prstGeom prst="rect">
            <a:avLst/>
          </a:prstGeom>
        </p:spPr>
        <p:txBody>
          <a:bodyPr spcFirstLastPara="1" wrap="square" lIns="455425" tIns="455425" rIns="455425" bIns="455425" anchor="t" anchorCtr="0">
            <a:normAutofit/>
          </a:bodyPr>
          <a:lstStyle>
            <a:lvl1pPr marL="457200" lvl="0" indent="-673100">
              <a:spcBef>
                <a:spcPts val="0"/>
              </a:spcBef>
              <a:spcAft>
                <a:spcPts val="0"/>
              </a:spcAft>
              <a:buSzPts val="7000"/>
              <a:buChar char="●"/>
              <a:defRPr sz="7000"/>
            </a:lvl1pPr>
            <a:lvl2pPr marL="914400" lvl="1" indent="-609600">
              <a:spcBef>
                <a:spcPts val="0"/>
              </a:spcBef>
              <a:spcAft>
                <a:spcPts val="0"/>
              </a:spcAft>
              <a:buSzPts val="6000"/>
              <a:buChar char="○"/>
              <a:defRPr sz="6000"/>
            </a:lvl2pPr>
            <a:lvl3pPr marL="1371600" lvl="2" indent="-609600">
              <a:spcBef>
                <a:spcPts val="0"/>
              </a:spcBef>
              <a:spcAft>
                <a:spcPts val="0"/>
              </a:spcAft>
              <a:buSzPts val="6000"/>
              <a:buChar char="■"/>
              <a:defRPr sz="6000"/>
            </a:lvl3pPr>
            <a:lvl4pPr marL="1828800" lvl="3" indent="-609600">
              <a:spcBef>
                <a:spcPts val="0"/>
              </a:spcBef>
              <a:spcAft>
                <a:spcPts val="0"/>
              </a:spcAft>
              <a:buSzPts val="6000"/>
              <a:buChar char="●"/>
              <a:defRPr sz="6000"/>
            </a:lvl4pPr>
            <a:lvl5pPr marL="2286000" lvl="4" indent="-609600">
              <a:spcBef>
                <a:spcPts val="0"/>
              </a:spcBef>
              <a:spcAft>
                <a:spcPts val="0"/>
              </a:spcAft>
              <a:buSzPts val="6000"/>
              <a:buChar char="○"/>
              <a:defRPr sz="6000"/>
            </a:lvl5pPr>
            <a:lvl6pPr marL="2743200" lvl="5" indent="-609600">
              <a:spcBef>
                <a:spcPts val="0"/>
              </a:spcBef>
              <a:spcAft>
                <a:spcPts val="0"/>
              </a:spcAft>
              <a:buSzPts val="6000"/>
              <a:buChar char="■"/>
              <a:defRPr sz="6000"/>
            </a:lvl6pPr>
            <a:lvl7pPr marL="3200400" lvl="6" indent="-609600">
              <a:spcBef>
                <a:spcPts val="0"/>
              </a:spcBef>
              <a:spcAft>
                <a:spcPts val="0"/>
              </a:spcAft>
              <a:buSzPts val="6000"/>
              <a:buChar char="●"/>
              <a:defRPr sz="6000"/>
            </a:lvl7pPr>
            <a:lvl8pPr marL="3657600" lvl="7" indent="-609600">
              <a:spcBef>
                <a:spcPts val="0"/>
              </a:spcBef>
              <a:spcAft>
                <a:spcPts val="0"/>
              </a:spcAft>
              <a:buSzPts val="6000"/>
              <a:buChar char="○"/>
              <a:defRPr sz="6000"/>
            </a:lvl8pPr>
            <a:lvl9pPr marL="4114800" lvl="8" indent="-609600">
              <a:spcBef>
                <a:spcPts val="0"/>
              </a:spcBef>
              <a:spcAft>
                <a:spcPts val="0"/>
              </a:spcAft>
              <a:buSzPts val="6000"/>
              <a:buChar char="■"/>
              <a:defRPr sz="6000"/>
            </a:lvl9pPr>
          </a:lstStyle>
          <a:p>
            <a:endParaRPr/>
          </a:p>
        </p:txBody>
      </p:sp>
      <p:sp>
        <p:nvSpPr>
          <p:cNvPr id="23" name="Google Shape;23;p5"/>
          <p:cNvSpPr txBox="1">
            <a:spLocks noGrp="1"/>
          </p:cNvSpPr>
          <p:nvPr>
            <p:ph type="body" idx="2"/>
          </p:nvPr>
        </p:nvSpPr>
        <p:spPr>
          <a:xfrm>
            <a:off x="16000191" y="9590851"/>
            <a:ext cx="13243800" cy="28431000"/>
          </a:xfrm>
          <a:prstGeom prst="rect">
            <a:avLst/>
          </a:prstGeom>
        </p:spPr>
        <p:txBody>
          <a:bodyPr spcFirstLastPara="1" wrap="square" lIns="455425" tIns="455425" rIns="455425" bIns="455425" anchor="t" anchorCtr="0">
            <a:normAutofit/>
          </a:bodyPr>
          <a:lstStyle>
            <a:lvl1pPr marL="457200" lvl="0" indent="-673100">
              <a:spcBef>
                <a:spcPts val="0"/>
              </a:spcBef>
              <a:spcAft>
                <a:spcPts val="0"/>
              </a:spcAft>
              <a:buSzPts val="7000"/>
              <a:buChar char="●"/>
              <a:defRPr sz="7000"/>
            </a:lvl1pPr>
            <a:lvl2pPr marL="914400" lvl="1" indent="-609600">
              <a:spcBef>
                <a:spcPts val="0"/>
              </a:spcBef>
              <a:spcAft>
                <a:spcPts val="0"/>
              </a:spcAft>
              <a:buSzPts val="6000"/>
              <a:buChar char="○"/>
              <a:defRPr sz="6000"/>
            </a:lvl2pPr>
            <a:lvl3pPr marL="1371600" lvl="2" indent="-609600">
              <a:spcBef>
                <a:spcPts val="0"/>
              </a:spcBef>
              <a:spcAft>
                <a:spcPts val="0"/>
              </a:spcAft>
              <a:buSzPts val="6000"/>
              <a:buChar char="■"/>
              <a:defRPr sz="6000"/>
            </a:lvl3pPr>
            <a:lvl4pPr marL="1828800" lvl="3" indent="-609600">
              <a:spcBef>
                <a:spcPts val="0"/>
              </a:spcBef>
              <a:spcAft>
                <a:spcPts val="0"/>
              </a:spcAft>
              <a:buSzPts val="6000"/>
              <a:buChar char="●"/>
              <a:defRPr sz="6000"/>
            </a:lvl4pPr>
            <a:lvl5pPr marL="2286000" lvl="4" indent="-609600">
              <a:spcBef>
                <a:spcPts val="0"/>
              </a:spcBef>
              <a:spcAft>
                <a:spcPts val="0"/>
              </a:spcAft>
              <a:buSzPts val="6000"/>
              <a:buChar char="○"/>
              <a:defRPr sz="6000"/>
            </a:lvl5pPr>
            <a:lvl6pPr marL="2743200" lvl="5" indent="-609600">
              <a:spcBef>
                <a:spcPts val="0"/>
              </a:spcBef>
              <a:spcAft>
                <a:spcPts val="0"/>
              </a:spcAft>
              <a:buSzPts val="6000"/>
              <a:buChar char="■"/>
              <a:defRPr sz="6000"/>
            </a:lvl6pPr>
            <a:lvl7pPr marL="3200400" lvl="6" indent="-609600">
              <a:spcBef>
                <a:spcPts val="0"/>
              </a:spcBef>
              <a:spcAft>
                <a:spcPts val="0"/>
              </a:spcAft>
              <a:buSzPts val="6000"/>
              <a:buChar char="●"/>
              <a:defRPr sz="6000"/>
            </a:lvl7pPr>
            <a:lvl8pPr marL="3657600" lvl="7" indent="-609600">
              <a:spcBef>
                <a:spcPts val="0"/>
              </a:spcBef>
              <a:spcAft>
                <a:spcPts val="0"/>
              </a:spcAft>
              <a:buSzPts val="6000"/>
              <a:buChar char="○"/>
              <a:defRPr sz="6000"/>
            </a:lvl8pPr>
            <a:lvl9pPr marL="4114800" lvl="8" indent="-609600">
              <a:spcBef>
                <a:spcPts val="0"/>
              </a:spcBef>
              <a:spcAft>
                <a:spcPts val="0"/>
              </a:spcAft>
              <a:buSzPts val="6000"/>
              <a:buChar char="■"/>
              <a:defRPr sz="6000"/>
            </a:lvl9pPr>
          </a:lstStyle>
          <a:p>
            <a:endParaRPr/>
          </a:p>
        </p:txBody>
      </p:sp>
      <p:sp>
        <p:nvSpPr>
          <p:cNvPr id="24" name="Google Shape;24;p5"/>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032046" y="3703480"/>
            <a:ext cx="28212000" cy="4766100"/>
          </a:xfrm>
          <a:prstGeom prst="rect">
            <a:avLst/>
          </a:prstGeom>
        </p:spPr>
        <p:txBody>
          <a:bodyPr spcFirstLastPara="1" wrap="square" lIns="455425" tIns="455425" rIns="455425" bIns="455425" anchor="t" anchorCtr="0">
            <a:normAutofit/>
          </a:bodyPr>
          <a:lstStyle>
            <a:lvl1pPr lvl="0">
              <a:spcBef>
                <a:spcPts val="0"/>
              </a:spcBef>
              <a:spcAft>
                <a:spcPts val="0"/>
              </a:spcAft>
              <a:buSzPts val="13900"/>
              <a:buNone/>
              <a:defRPr/>
            </a:lvl1pPr>
            <a:lvl2pPr lvl="1">
              <a:spcBef>
                <a:spcPts val="0"/>
              </a:spcBef>
              <a:spcAft>
                <a:spcPts val="0"/>
              </a:spcAft>
              <a:buSzPts val="13900"/>
              <a:buNone/>
              <a:defRPr/>
            </a:lvl2pPr>
            <a:lvl3pPr lvl="2">
              <a:spcBef>
                <a:spcPts val="0"/>
              </a:spcBef>
              <a:spcAft>
                <a:spcPts val="0"/>
              </a:spcAft>
              <a:buSzPts val="13900"/>
              <a:buNone/>
              <a:defRPr/>
            </a:lvl3pPr>
            <a:lvl4pPr lvl="3">
              <a:spcBef>
                <a:spcPts val="0"/>
              </a:spcBef>
              <a:spcAft>
                <a:spcPts val="0"/>
              </a:spcAft>
              <a:buSzPts val="13900"/>
              <a:buNone/>
              <a:defRPr/>
            </a:lvl4pPr>
            <a:lvl5pPr lvl="4">
              <a:spcBef>
                <a:spcPts val="0"/>
              </a:spcBef>
              <a:spcAft>
                <a:spcPts val="0"/>
              </a:spcAft>
              <a:buSzPts val="13900"/>
              <a:buNone/>
              <a:defRPr/>
            </a:lvl5pPr>
            <a:lvl6pPr lvl="5">
              <a:spcBef>
                <a:spcPts val="0"/>
              </a:spcBef>
              <a:spcAft>
                <a:spcPts val="0"/>
              </a:spcAft>
              <a:buSzPts val="13900"/>
              <a:buNone/>
              <a:defRPr/>
            </a:lvl6pPr>
            <a:lvl7pPr lvl="6">
              <a:spcBef>
                <a:spcPts val="0"/>
              </a:spcBef>
              <a:spcAft>
                <a:spcPts val="0"/>
              </a:spcAft>
              <a:buSzPts val="13900"/>
              <a:buNone/>
              <a:defRPr/>
            </a:lvl7pPr>
            <a:lvl8pPr lvl="7">
              <a:spcBef>
                <a:spcPts val="0"/>
              </a:spcBef>
              <a:spcAft>
                <a:spcPts val="0"/>
              </a:spcAft>
              <a:buSzPts val="13900"/>
              <a:buNone/>
              <a:defRPr/>
            </a:lvl8pPr>
            <a:lvl9pPr lvl="8">
              <a:spcBef>
                <a:spcPts val="0"/>
              </a:spcBef>
              <a:spcAft>
                <a:spcPts val="0"/>
              </a:spcAft>
              <a:buSzPts val="13900"/>
              <a:buNone/>
              <a:defRPr/>
            </a:lvl9pPr>
          </a:lstStyle>
          <a:p>
            <a:endParaRPr/>
          </a:p>
        </p:txBody>
      </p:sp>
      <p:sp>
        <p:nvSpPr>
          <p:cNvPr id="27" name="Google Shape;27;p6"/>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032046" y="4623681"/>
            <a:ext cx="9297300" cy="6288900"/>
          </a:xfrm>
          <a:prstGeom prst="rect">
            <a:avLst/>
          </a:prstGeom>
        </p:spPr>
        <p:txBody>
          <a:bodyPr spcFirstLastPara="1" wrap="square" lIns="455425" tIns="455425" rIns="455425" bIns="455425" anchor="b" anchorCtr="0">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endParaRPr/>
          </a:p>
        </p:txBody>
      </p:sp>
      <p:sp>
        <p:nvSpPr>
          <p:cNvPr id="30" name="Google Shape;30;p7"/>
          <p:cNvSpPr txBox="1">
            <a:spLocks noGrp="1"/>
          </p:cNvSpPr>
          <p:nvPr>
            <p:ph type="body" idx="1"/>
          </p:nvPr>
        </p:nvSpPr>
        <p:spPr>
          <a:xfrm>
            <a:off x="1032046" y="11564195"/>
            <a:ext cx="9297300" cy="26458800"/>
          </a:xfrm>
          <a:prstGeom prst="rect">
            <a:avLst/>
          </a:prstGeom>
        </p:spPr>
        <p:txBody>
          <a:bodyPr spcFirstLastPara="1" wrap="square" lIns="455425" tIns="455425" rIns="455425" bIns="455425" anchor="t" anchorCtr="0">
            <a:normAutofit/>
          </a:bodyPr>
          <a:lstStyle>
            <a:lvl1pPr marL="457200" lvl="0" indent="-609600">
              <a:spcBef>
                <a:spcPts val="0"/>
              </a:spcBef>
              <a:spcAft>
                <a:spcPts val="0"/>
              </a:spcAft>
              <a:buSzPts val="6000"/>
              <a:buChar char="●"/>
              <a:defRPr sz="6000"/>
            </a:lvl1pPr>
            <a:lvl2pPr marL="914400" lvl="1" indent="-609600">
              <a:spcBef>
                <a:spcPts val="0"/>
              </a:spcBef>
              <a:spcAft>
                <a:spcPts val="0"/>
              </a:spcAft>
              <a:buSzPts val="6000"/>
              <a:buChar char="○"/>
              <a:defRPr sz="6000"/>
            </a:lvl2pPr>
            <a:lvl3pPr marL="1371600" lvl="2" indent="-609600">
              <a:spcBef>
                <a:spcPts val="0"/>
              </a:spcBef>
              <a:spcAft>
                <a:spcPts val="0"/>
              </a:spcAft>
              <a:buSzPts val="6000"/>
              <a:buChar char="■"/>
              <a:defRPr sz="6000"/>
            </a:lvl3pPr>
            <a:lvl4pPr marL="1828800" lvl="3" indent="-609600">
              <a:spcBef>
                <a:spcPts val="0"/>
              </a:spcBef>
              <a:spcAft>
                <a:spcPts val="0"/>
              </a:spcAft>
              <a:buSzPts val="6000"/>
              <a:buChar char="●"/>
              <a:defRPr sz="6000"/>
            </a:lvl4pPr>
            <a:lvl5pPr marL="2286000" lvl="4" indent="-609600">
              <a:spcBef>
                <a:spcPts val="0"/>
              </a:spcBef>
              <a:spcAft>
                <a:spcPts val="0"/>
              </a:spcAft>
              <a:buSzPts val="6000"/>
              <a:buChar char="○"/>
              <a:defRPr sz="6000"/>
            </a:lvl5pPr>
            <a:lvl6pPr marL="2743200" lvl="5" indent="-609600">
              <a:spcBef>
                <a:spcPts val="0"/>
              </a:spcBef>
              <a:spcAft>
                <a:spcPts val="0"/>
              </a:spcAft>
              <a:buSzPts val="6000"/>
              <a:buChar char="■"/>
              <a:defRPr sz="6000"/>
            </a:lvl6pPr>
            <a:lvl7pPr marL="3200400" lvl="6" indent="-609600">
              <a:spcBef>
                <a:spcPts val="0"/>
              </a:spcBef>
              <a:spcAft>
                <a:spcPts val="0"/>
              </a:spcAft>
              <a:buSzPts val="6000"/>
              <a:buChar char="●"/>
              <a:defRPr sz="6000"/>
            </a:lvl7pPr>
            <a:lvl8pPr marL="3657600" lvl="7" indent="-609600">
              <a:spcBef>
                <a:spcPts val="0"/>
              </a:spcBef>
              <a:spcAft>
                <a:spcPts val="0"/>
              </a:spcAft>
              <a:buSzPts val="6000"/>
              <a:buChar char="○"/>
              <a:defRPr sz="6000"/>
            </a:lvl8pPr>
            <a:lvl9pPr marL="4114800" lvl="8" indent="-609600">
              <a:spcBef>
                <a:spcPts val="0"/>
              </a:spcBef>
              <a:spcAft>
                <a:spcPts val="0"/>
              </a:spcAft>
              <a:buSzPts val="6000"/>
              <a:buChar char="■"/>
              <a:defRPr sz="6000"/>
            </a:lvl9pPr>
          </a:lstStyle>
          <a:p>
            <a:endParaRPr/>
          </a:p>
        </p:txBody>
      </p:sp>
      <p:sp>
        <p:nvSpPr>
          <p:cNvPr id="31" name="Google Shape;31;p7"/>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623229" y="3746130"/>
            <a:ext cx="21084000" cy="34043400"/>
          </a:xfrm>
          <a:prstGeom prst="rect">
            <a:avLst/>
          </a:prstGeom>
        </p:spPr>
        <p:txBody>
          <a:bodyPr spcFirstLastPara="1" wrap="square" lIns="455425" tIns="455425" rIns="455425" bIns="455425" anchor="ctr" anchorCtr="0">
            <a:normAutofit/>
          </a:bodyPr>
          <a:lstStyle>
            <a:lvl1pPr lvl="0">
              <a:spcBef>
                <a:spcPts val="0"/>
              </a:spcBef>
              <a:spcAft>
                <a:spcPts val="0"/>
              </a:spcAft>
              <a:buSzPts val="23900"/>
              <a:buNone/>
              <a:defRPr sz="23900"/>
            </a:lvl1pPr>
            <a:lvl2pPr lvl="1">
              <a:spcBef>
                <a:spcPts val="0"/>
              </a:spcBef>
              <a:spcAft>
                <a:spcPts val="0"/>
              </a:spcAft>
              <a:buSzPts val="23900"/>
              <a:buNone/>
              <a:defRPr sz="23900"/>
            </a:lvl2pPr>
            <a:lvl3pPr lvl="2">
              <a:spcBef>
                <a:spcPts val="0"/>
              </a:spcBef>
              <a:spcAft>
                <a:spcPts val="0"/>
              </a:spcAft>
              <a:buSzPts val="23900"/>
              <a:buNone/>
              <a:defRPr sz="23900"/>
            </a:lvl3pPr>
            <a:lvl4pPr lvl="3">
              <a:spcBef>
                <a:spcPts val="0"/>
              </a:spcBef>
              <a:spcAft>
                <a:spcPts val="0"/>
              </a:spcAft>
              <a:buSzPts val="23900"/>
              <a:buNone/>
              <a:defRPr sz="23900"/>
            </a:lvl4pPr>
            <a:lvl5pPr lvl="4">
              <a:spcBef>
                <a:spcPts val="0"/>
              </a:spcBef>
              <a:spcAft>
                <a:spcPts val="0"/>
              </a:spcAft>
              <a:buSzPts val="23900"/>
              <a:buNone/>
              <a:defRPr sz="23900"/>
            </a:lvl5pPr>
            <a:lvl6pPr lvl="5">
              <a:spcBef>
                <a:spcPts val="0"/>
              </a:spcBef>
              <a:spcAft>
                <a:spcPts val="0"/>
              </a:spcAft>
              <a:buSzPts val="23900"/>
              <a:buNone/>
              <a:defRPr sz="23900"/>
            </a:lvl6pPr>
            <a:lvl7pPr lvl="6">
              <a:spcBef>
                <a:spcPts val="0"/>
              </a:spcBef>
              <a:spcAft>
                <a:spcPts val="0"/>
              </a:spcAft>
              <a:buSzPts val="23900"/>
              <a:buNone/>
              <a:defRPr sz="23900"/>
            </a:lvl7pPr>
            <a:lvl8pPr lvl="7">
              <a:spcBef>
                <a:spcPts val="0"/>
              </a:spcBef>
              <a:spcAft>
                <a:spcPts val="0"/>
              </a:spcAft>
              <a:buSzPts val="23900"/>
              <a:buNone/>
              <a:defRPr sz="23900"/>
            </a:lvl8pPr>
            <a:lvl9pPr lvl="8">
              <a:spcBef>
                <a:spcPts val="0"/>
              </a:spcBef>
              <a:spcAft>
                <a:spcPts val="0"/>
              </a:spcAft>
              <a:buSzPts val="23900"/>
              <a:buNone/>
              <a:defRPr sz="23900"/>
            </a:lvl9pPr>
          </a:lstStyle>
          <a:p>
            <a:endParaRPr/>
          </a:p>
        </p:txBody>
      </p:sp>
      <p:sp>
        <p:nvSpPr>
          <p:cNvPr id="34" name="Google Shape;34;p8"/>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5138000" y="-1040"/>
            <a:ext cx="15138000" cy="42804000"/>
          </a:xfrm>
          <a:prstGeom prst="rect">
            <a:avLst/>
          </a:prstGeom>
          <a:solidFill>
            <a:schemeClr val="lt2"/>
          </a:solidFill>
          <a:ln>
            <a:noFill/>
          </a:ln>
        </p:spPr>
        <p:txBody>
          <a:bodyPr spcFirstLastPara="1" wrap="square" lIns="455425" tIns="455425" rIns="455425" bIns="455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879077" y="10262433"/>
            <a:ext cx="13393800" cy="12335700"/>
          </a:xfrm>
          <a:prstGeom prst="rect">
            <a:avLst/>
          </a:prstGeom>
        </p:spPr>
        <p:txBody>
          <a:bodyPr spcFirstLastPara="1" wrap="square" lIns="455425" tIns="455425" rIns="455425" bIns="455425" anchor="b" anchorCtr="0">
            <a:normAutofit/>
          </a:bodyPr>
          <a:lstStyle>
            <a:lvl1pPr lvl="0" algn="ctr">
              <a:spcBef>
                <a:spcPts val="0"/>
              </a:spcBef>
              <a:spcAft>
                <a:spcPts val="0"/>
              </a:spcAft>
              <a:buSzPts val="20900"/>
              <a:buNone/>
              <a:defRPr sz="20900"/>
            </a:lvl1pPr>
            <a:lvl2pPr lvl="1" algn="ctr">
              <a:spcBef>
                <a:spcPts val="0"/>
              </a:spcBef>
              <a:spcAft>
                <a:spcPts val="0"/>
              </a:spcAft>
              <a:buSzPts val="20900"/>
              <a:buNone/>
              <a:defRPr sz="20900"/>
            </a:lvl2pPr>
            <a:lvl3pPr lvl="2" algn="ctr">
              <a:spcBef>
                <a:spcPts val="0"/>
              </a:spcBef>
              <a:spcAft>
                <a:spcPts val="0"/>
              </a:spcAft>
              <a:buSzPts val="20900"/>
              <a:buNone/>
              <a:defRPr sz="20900"/>
            </a:lvl3pPr>
            <a:lvl4pPr lvl="3" algn="ctr">
              <a:spcBef>
                <a:spcPts val="0"/>
              </a:spcBef>
              <a:spcAft>
                <a:spcPts val="0"/>
              </a:spcAft>
              <a:buSzPts val="20900"/>
              <a:buNone/>
              <a:defRPr sz="20900"/>
            </a:lvl4pPr>
            <a:lvl5pPr lvl="4" algn="ctr">
              <a:spcBef>
                <a:spcPts val="0"/>
              </a:spcBef>
              <a:spcAft>
                <a:spcPts val="0"/>
              </a:spcAft>
              <a:buSzPts val="20900"/>
              <a:buNone/>
              <a:defRPr sz="20900"/>
            </a:lvl5pPr>
            <a:lvl6pPr lvl="5" algn="ctr">
              <a:spcBef>
                <a:spcPts val="0"/>
              </a:spcBef>
              <a:spcAft>
                <a:spcPts val="0"/>
              </a:spcAft>
              <a:buSzPts val="20900"/>
              <a:buNone/>
              <a:defRPr sz="20900"/>
            </a:lvl6pPr>
            <a:lvl7pPr lvl="6" algn="ctr">
              <a:spcBef>
                <a:spcPts val="0"/>
              </a:spcBef>
              <a:spcAft>
                <a:spcPts val="0"/>
              </a:spcAft>
              <a:buSzPts val="20900"/>
              <a:buNone/>
              <a:defRPr sz="20900"/>
            </a:lvl7pPr>
            <a:lvl8pPr lvl="7" algn="ctr">
              <a:spcBef>
                <a:spcPts val="0"/>
              </a:spcBef>
              <a:spcAft>
                <a:spcPts val="0"/>
              </a:spcAft>
              <a:buSzPts val="20900"/>
              <a:buNone/>
              <a:defRPr sz="20900"/>
            </a:lvl8pPr>
            <a:lvl9pPr lvl="8" algn="ctr">
              <a:spcBef>
                <a:spcPts val="0"/>
              </a:spcBef>
              <a:spcAft>
                <a:spcPts val="0"/>
              </a:spcAft>
              <a:buSzPts val="20900"/>
              <a:buNone/>
              <a:defRPr sz="20900"/>
            </a:lvl9pPr>
          </a:lstStyle>
          <a:p>
            <a:endParaRPr/>
          </a:p>
        </p:txBody>
      </p:sp>
      <p:sp>
        <p:nvSpPr>
          <p:cNvPr id="38" name="Google Shape;38;p9"/>
          <p:cNvSpPr txBox="1">
            <a:spLocks noGrp="1"/>
          </p:cNvSpPr>
          <p:nvPr>
            <p:ph type="subTitle" idx="1"/>
          </p:nvPr>
        </p:nvSpPr>
        <p:spPr>
          <a:xfrm>
            <a:off x="879077" y="23327077"/>
            <a:ext cx="13393800" cy="10278600"/>
          </a:xfrm>
          <a:prstGeom prst="rect">
            <a:avLst/>
          </a:prstGeom>
        </p:spPr>
        <p:txBody>
          <a:bodyPr spcFirstLastPara="1" wrap="square" lIns="455425" tIns="455425" rIns="455425" bIns="455425" anchor="t" anchorCtr="0">
            <a:normAutofit/>
          </a:bodyPr>
          <a:lstStyle>
            <a:lvl1pPr lvl="0" algn="ctr">
              <a:lnSpc>
                <a:spcPct val="100000"/>
              </a:lnSpc>
              <a:spcBef>
                <a:spcPts val="0"/>
              </a:spcBef>
              <a:spcAft>
                <a:spcPts val="0"/>
              </a:spcAft>
              <a:buSzPts val="10500"/>
              <a:buNone/>
              <a:defRPr sz="10500"/>
            </a:lvl1pPr>
            <a:lvl2pPr lvl="1" algn="ctr">
              <a:lnSpc>
                <a:spcPct val="100000"/>
              </a:lnSpc>
              <a:spcBef>
                <a:spcPts val="0"/>
              </a:spcBef>
              <a:spcAft>
                <a:spcPts val="0"/>
              </a:spcAft>
              <a:buSzPts val="10500"/>
              <a:buNone/>
              <a:defRPr sz="10500"/>
            </a:lvl2pPr>
            <a:lvl3pPr lvl="2" algn="ctr">
              <a:lnSpc>
                <a:spcPct val="100000"/>
              </a:lnSpc>
              <a:spcBef>
                <a:spcPts val="0"/>
              </a:spcBef>
              <a:spcAft>
                <a:spcPts val="0"/>
              </a:spcAft>
              <a:buSzPts val="10500"/>
              <a:buNone/>
              <a:defRPr sz="10500"/>
            </a:lvl3pPr>
            <a:lvl4pPr lvl="3" algn="ctr">
              <a:lnSpc>
                <a:spcPct val="100000"/>
              </a:lnSpc>
              <a:spcBef>
                <a:spcPts val="0"/>
              </a:spcBef>
              <a:spcAft>
                <a:spcPts val="0"/>
              </a:spcAft>
              <a:buSzPts val="10500"/>
              <a:buNone/>
              <a:defRPr sz="10500"/>
            </a:lvl4pPr>
            <a:lvl5pPr lvl="4" algn="ctr">
              <a:lnSpc>
                <a:spcPct val="100000"/>
              </a:lnSpc>
              <a:spcBef>
                <a:spcPts val="0"/>
              </a:spcBef>
              <a:spcAft>
                <a:spcPts val="0"/>
              </a:spcAft>
              <a:buSzPts val="10500"/>
              <a:buNone/>
              <a:defRPr sz="10500"/>
            </a:lvl5pPr>
            <a:lvl6pPr lvl="5" algn="ctr">
              <a:lnSpc>
                <a:spcPct val="100000"/>
              </a:lnSpc>
              <a:spcBef>
                <a:spcPts val="0"/>
              </a:spcBef>
              <a:spcAft>
                <a:spcPts val="0"/>
              </a:spcAft>
              <a:buSzPts val="10500"/>
              <a:buNone/>
              <a:defRPr sz="10500"/>
            </a:lvl6pPr>
            <a:lvl7pPr lvl="6" algn="ctr">
              <a:lnSpc>
                <a:spcPct val="100000"/>
              </a:lnSpc>
              <a:spcBef>
                <a:spcPts val="0"/>
              </a:spcBef>
              <a:spcAft>
                <a:spcPts val="0"/>
              </a:spcAft>
              <a:buSzPts val="10500"/>
              <a:buNone/>
              <a:defRPr sz="10500"/>
            </a:lvl7pPr>
            <a:lvl8pPr lvl="7" algn="ctr">
              <a:lnSpc>
                <a:spcPct val="100000"/>
              </a:lnSpc>
              <a:spcBef>
                <a:spcPts val="0"/>
              </a:spcBef>
              <a:spcAft>
                <a:spcPts val="0"/>
              </a:spcAft>
              <a:buSzPts val="10500"/>
              <a:buNone/>
              <a:defRPr sz="10500"/>
            </a:lvl8pPr>
            <a:lvl9pPr lvl="8" algn="ctr">
              <a:lnSpc>
                <a:spcPct val="100000"/>
              </a:lnSpc>
              <a:spcBef>
                <a:spcPts val="0"/>
              </a:spcBef>
              <a:spcAft>
                <a:spcPts val="0"/>
              </a:spcAft>
              <a:buSzPts val="10500"/>
              <a:buNone/>
              <a:defRPr sz="10500"/>
            </a:lvl9pPr>
          </a:lstStyle>
          <a:p>
            <a:endParaRPr/>
          </a:p>
        </p:txBody>
      </p:sp>
      <p:sp>
        <p:nvSpPr>
          <p:cNvPr id="39" name="Google Shape;39;p9"/>
          <p:cNvSpPr txBox="1">
            <a:spLocks noGrp="1"/>
          </p:cNvSpPr>
          <p:nvPr>
            <p:ph type="body" idx="2"/>
          </p:nvPr>
        </p:nvSpPr>
        <p:spPr>
          <a:xfrm>
            <a:off x="16354801" y="6025723"/>
            <a:ext cx="12704400" cy="30750600"/>
          </a:xfrm>
          <a:prstGeom prst="rect">
            <a:avLst/>
          </a:prstGeom>
        </p:spPr>
        <p:txBody>
          <a:bodyPr spcFirstLastPara="1" wrap="square" lIns="455425" tIns="455425" rIns="455425" bIns="455425" anchor="ctr" anchorCtr="0">
            <a:normAutofit/>
          </a:bodyPr>
          <a:lstStyle>
            <a:lvl1pPr marL="457200" lvl="0" indent="-800100">
              <a:spcBef>
                <a:spcPts val="0"/>
              </a:spcBef>
              <a:spcAft>
                <a:spcPts val="0"/>
              </a:spcAft>
              <a:buSzPts val="9000"/>
              <a:buChar char="●"/>
              <a:defRPr/>
            </a:lvl1pPr>
            <a:lvl2pPr marL="914400" lvl="1" indent="-673100">
              <a:spcBef>
                <a:spcPts val="0"/>
              </a:spcBef>
              <a:spcAft>
                <a:spcPts val="0"/>
              </a:spcAft>
              <a:buSzPts val="7000"/>
              <a:buChar char="○"/>
              <a:defRPr/>
            </a:lvl2pPr>
            <a:lvl3pPr marL="1371600" lvl="2" indent="-673100">
              <a:spcBef>
                <a:spcPts val="0"/>
              </a:spcBef>
              <a:spcAft>
                <a:spcPts val="0"/>
              </a:spcAft>
              <a:buSzPts val="7000"/>
              <a:buChar char="■"/>
              <a:defRPr/>
            </a:lvl3pPr>
            <a:lvl4pPr marL="1828800" lvl="3" indent="-673100">
              <a:spcBef>
                <a:spcPts val="0"/>
              </a:spcBef>
              <a:spcAft>
                <a:spcPts val="0"/>
              </a:spcAft>
              <a:buSzPts val="7000"/>
              <a:buChar char="●"/>
              <a:defRPr/>
            </a:lvl4pPr>
            <a:lvl5pPr marL="2286000" lvl="4" indent="-673100">
              <a:spcBef>
                <a:spcPts val="0"/>
              </a:spcBef>
              <a:spcAft>
                <a:spcPts val="0"/>
              </a:spcAft>
              <a:buSzPts val="7000"/>
              <a:buChar char="○"/>
              <a:defRPr/>
            </a:lvl5pPr>
            <a:lvl6pPr marL="2743200" lvl="5" indent="-673100">
              <a:spcBef>
                <a:spcPts val="0"/>
              </a:spcBef>
              <a:spcAft>
                <a:spcPts val="0"/>
              </a:spcAft>
              <a:buSzPts val="7000"/>
              <a:buChar char="■"/>
              <a:defRPr/>
            </a:lvl6pPr>
            <a:lvl7pPr marL="3200400" lvl="6" indent="-673100">
              <a:spcBef>
                <a:spcPts val="0"/>
              </a:spcBef>
              <a:spcAft>
                <a:spcPts val="0"/>
              </a:spcAft>
              <a:buSzPts val="7000"/>
              <a:buChar char="●"/>
              <a:defRPr/>
            </a:lvl7pPr>
            <a:lvl8pPr marL="3657600" lvl="7" indent="-673100">
              <a:spcBef>
                <a:spcPts val="0"/>
              </a:spcBef>
              <a:spcAft>
                <a:spcPts val="0"/>
              </a:spcAft>
              <a:buSzPts val="7000"/>
              <a:buChar char="○"/>
              <a:defRPr/>
            </a:lvl8pPr>
            <a:lvl9pPr marL="4114800" lvl="8" indent="-673100">
              <a:spcBef>
                <a:spcPts val="0"/>
              </a:spcBef>
              <a:spcAft>
                <a:spcPts val="0"/>
              </a:spcAft>
              <a:buSzPts val="7000"/>
              <a:buChar char="■"/>
              <a:defRPr/>
            </a:lvl9pPr>
          </a:lstStyle>
          <a:p>
            <a:endParaRPr/>
          </a:p>
        </p:txBody>
      </p:sp>
      <p:sp>
        <p:nvSpPr>
          <p:cNvPr id="40" name="Google Shape;40;p9"/>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032046" y="35206675"/>
            <a:ext cx="19862100" cy="5035500"/>
          </a:xfrm>
          <a:prstGeom prst="rect">
            <a:avLst/>
          </a:prstGeom>
        </p:spPr>
        <p:txBody>
          <a:bodyPr spcFirstLastPara="1" wrap="square" lIns="455425" tIns="455425" rIns="455425" bIns="455425" anchor="ctr" anchorCtr="0">
            <a:normAutofit/>
          </a:bodyPr>
          <a:lstStyle>
            <a:lvl1pPr marL="457200" lvl="0" indent="-228600">
              <a:lnSpc>
                <a:spcPct val="100000"/>
              </a:lnSpc>
              <a:spcBef>
                <a:spcPts val="0"/>
              </a:spcBef>
              <a:spcAft>
                <a:spcPts val="0"/>
              </a:spcAft>
              <a:buSzPts val="9000"/>
              <a:buNone/>
              <a:defRPr/>
            </a:lvl1pPr>
          </a:lstStyle>
          <a:p>
            <a:endParaRPr/>
          </a:p>
        </p:txBody>
      </p:sp>
      <p:sp>
        <p:nvSpPr>
          <p:cNvPr id="43" name="Google Shape;43;p10"/>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032046" y="9205128"/>
            <a:ext cx="28212000" cy="16340100"/>
          </a:xfrm>
          <a:prstGeom prst="rect">
            <a:avLst/>
          </a:prstGeom>
        </p:spPr>
        <p:txBody>
          <a:bodyPr spcFirstLastPara="1" wrap="square" lIns="455425" tIns="455425" rIns="455425" bIns="455425" anchor="b" anchorCtr="0">
            <a:normAutofit/>
          </a:bodyPr>
          <a:lstStyle>
            <a:lvl1pPr lvl="0" algn="ctr">
              <a:spcBef>
                <a:spcPts val="0"/>
              </a:spcBef>
              <a:spcAft>
                <a:spcPts val="0"/>
              </a:spcAft>
              <a:buSzPts val="59800"/>
              <a:buNone/>
              <a:defRPr sz="59800"/>
            </a:lvl1pPr>
            <a:lvl2pPr lvl="1" algn="ctr">
              <a:spcBef>
                <a:spcPts val="0"/>
              </a:spcBef>
              <a:spcAft>
                <a:spcPts val="0"/>
              </a:spcAft>
              <a:buSzPts val="59800"/>
              <a:buNone/>
              <a:defRPr sz="59800"/>
            </a:lvl2pPr>
            <a:lvl3pPr lvl="2" algn="ctr">
              <a:spcBef>
                <a:spcPts val="0"/>
              </a:spcBef>
              <a:spcAft>
                <a:spcPts val="0"/>
              </a:spcAft>
              <a:buSzPts val="59800"/>
              <a:buNone/>
              <a:defRPr sz="59800"/>
            </a:lvl3pPr>
            <a:lvl4pPr lvl="3" algn="ctr">
              <a:spcBef>
                <a:spcPts val="0"/>
              </a:spcBef>
              <a:spcAft>
                <a:spcPts val="0"/>
              </a:spcAft>
              <a:buSzPts val="59800"/>
              <a:buNone/>
              <a:defRPr sz="59800"/>
            </a:lvl4pPr>
            <a:lvl5pPr lvl="4" algn="ctr">
              <a:spcBef>
                <a:spcPts val="0"/>
              </a:spcBef>
              <a:spcAft>
                <a:spcPts val="0"/>
              </a:spcAft>
              <a:buSzPts val="59800"/>
              <a:buNone/>
              <a:defRPr sz="59800"/>
            </a:lvl5pPr>
            <a:lvl6pPr lvl="5" algn="ctr">
              <a:spcBef>
                <a:spcPts val="0"/>
              </a:spcBef>
              <a:spcAft>
                <a:spcPts val="0"/>
              </a:spcAft>
              <a:buSzPts val="59800"/>
              <a:buNone/>
              <a:defRPr sz="59800"/>
            </a:lvl6pPr>
            <a:lvl7pPr lvl="6" algn="ctr">
              <a:spcBef>
                <a:spcPts val="0"/>
              </a:spcBef>
              <a:spcAft>
                <a:spcPts val="0"/>
              </a:spcAft>
              <a:buSzPts val="59800"/>
              <a:buNone/>
              <a:defRPr sz="59800"/>
            </a:lvl7pPr>
            <a:lvl8pPr lvl="7" algn="ctr">
              <a:spcBef>
                <a:spcPts val="0"/>
              </a:spcBef>
              <a:spcAft>
                <a:spcPts val="0"/>
              </a:spcAft>
              <a:buSzPts val="59800"/>
              <a:buNone/>
              <a:defRPr sz="59800"/>
            </a:lvl8pPr>
            <a:lvl9pPr lvl="8" algn="ctr">
              <a:spcBef>
                <a:spcPts val="0"/>
              </a:spcBef>
              <a:spcAft>
                <a:spcPts val="0"/>
              </a:spcAft>
              <a:buSzPts val="59800"/>
              <a:buNone/>
              <a:defRPr sz="59800"/>
            </a:lvl9pPr>
          </a:lstStyle>
          <a:p>
            <a:r>
              <a:t>xx%</a:t>
            </a:r>
          </a:p>
        </p:txBody>
      </p:sp>
      <p:sp>
        <p:nvSpPr>
          <p:cNvPr id="46" name="Google Shape;46;p11"/>
          <p:cNvSpPr txBox="1">
            <a:spLocks noGrp="1"/>
          </p:cNvSpPr>
          <p:nvPr>
            <p:ph type="body" idx="1"/>
          </p:nvPr>
        </p:nvSpPr>
        <p:spPr>
          <a:xfrm>
            <a:off x="1032046" y="26232690"/>
            <a:ext cx="28212000" cy="10825200"/>
          </a:xfrm>
          <a:prstGeom prst="rect">
            <a:avLst/>
          </a:prstGeom>
        </p:spPr>
        <p:txBody>
          <a:bodyPr spcFirstLastPara="1" wrap="square" lIns="455425" tIns="455425" rIns="455425" bIns="455425" anchor="t" anchorCtr="0">
            <a:normAutofit/>
          </a:bodyPr>
          <a:lstStyle>
            <a:lvl1pPr marL="457200" lvl="0" indent="-800100" algn="ctr">
              <a:spcBef>
                <a:spcPts val="0"/>
              </a:spcBef>
              <a:spcAft>
                <a:spcPts val="0"/>
              </a:spcAft>
              <a:buSzPts val="9000"/>
              <a:buChar char="●"/>
              <a:defRPr/>
            </a:lvl1pPr>
            <a:lvl2pPr marL="914400" lvl="1" indent="-673100" algn="ctr">
              <a:spcBef>
                <a:spcPts val="0"/>
              </a:spcBef>
              <a:spcAft>
                <a:spcPts val="0"/>
              </a:spcAft>
              <a:buSzPts val="7000"/>
              <a:buChar char="○"/>
              <a:defRPr/>
            </a:lvl2pPr>
            <a:lvl3pPr marL="1371600" lvl="2" indent="-673100" algn="ctr">
              <a:spcBef>
                <a:spcPts val="0"/>
              </a:spcBef>
              <a:spcAft>
                <a:spcPts val="0"/>
              </a:spcAft>
              <a:buSzPts val="7000"/>
              <a:buChar char="■"/>
              <a:defRPr/>
            </a:lvl3pPr>
            <a:lvl4pPr marL="1828800" lvl="3" indent="-673100" algn="ctr">
              <a:spcBef>
                <a:spcPts val="0"/>
              </a:spcBef>
              <a:spcAft>
                <a:spcPts val="0"/>
              </a:spcAft>
              <a:buSzPts val="7000"/>
              <a:buChar char="●"/>
              <a:defRPr/>
            </a:lvl4pPr>
            <a:lvl5pPr marL="2286000" lvl="4" indent="-673100" algn="ctr">
              <a:spcBef>
                <a:spcPts val="0"/>
              </a:spcBef>
              <a:spcAft>
                <a:spcPts val="0"/>
              </a:spcAft>
              <a:buSzPts val="7000"/>
              <a:buChar char="○"/>
              <a:defRPr/>
            </a:lvl5pPr>
            <a:lvl6pPr marL="2743200" lvl="5" indent="-673100" algn="ctr">
              <a:spcBef>
                <a:spcPts val="0"/>
              </a:spcBef>
              <a:spcAft>
                <a:spcPts val="0"/>
              </a:spcAft>
              <a:buSzPts val="7000"/>
              <a:buChar char="■"/>
              <a:defRPr/>
            </a:lvl6pPr>
            <a:lvl7pPr marL="3200400" lvl="6" indent="-673100" algn="ctr">
              <a:spcBef>
                <a:spcPts val="0"/>
              </a:spcBef>
              <a:spcAft>
                <a:spcPts val="0"/>
              </a:spcAft>
              <a:buSzPts val="7000"/>
              <a:buChar char="●"/>
              <a:defRPr/>
            </a:lvl7pPr>
            <a:lvl8pPr marL="3657600" lvl="7" indent="-673100" algn="ctr">
              <a:spcBef>
                <a:spcPts val="0"/>
              </a:spcBef>
              <a:spcAft>
                <a:spcPts val="0"/>
              </a:spcAft>
              <a:buSzPts val="7000"/>
              <a:buChar char="○"/>
              <a:defRPr/>
            </a:lvl8pPr>
            <a:lvl9pPr marL="4114800" lvl="8" indent="-673100" algn="ctr">
              <a:spcBef>
                <a:spcPts val="0"/>
              </a:spcBef>
              <a:spcAft>
                <a:spcPts val="0"/>
              </a:spcAft>
              <a:buSzPts val="7000"/>
              <a:buChar char="■"/>
              <a:defRPr/>
            </a:lvl9pPr>
          </a:lstStyle>
          <a:p>
            <a:endParaRPr/>
          </a:p>
        </p:txBody>
      </p:sp>
      <p:sp>
        <p:nvSpPr>
          <p:cNvPr id="47" name="Google Shape;47;p11"/>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28052508" y="38807103"/>
            <a:ext cx="1816800" cy="3275400"/>
          </a:xfrm>
          <a:prstGeom prst="rect">
            <a:avLst/>
          </a:prstGeom>
        </p:spPr>
        <p:txBody>
          <a:bodyPr spcFirstLastPara="1" wrap="square" lIns="455425" tIns="455425" rIns="455425" bIns="455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2046" y="3703480"/>
            <a:ext cx="28212000" cy="4766100"/>
          </a:xfrm>
          <a:prstGeom prst="rect">
            <a:avLst/>
          </a:prstGeom>
          <a:noFill/>
          <a:ln>
            <a:noFill/>
          </a:ln>
        </p:spPr>
        <p:txBody>
          <a:bodyPr spcFirstLastPara="1" wrap="square" lIns="455425" tIns="455425" rIns="455425" bIns="455425" anchor="t" anchorCtr="0">
            <a:normAutofit/>
          </a:bodyPr>
          <a:lstStyle>
            <a:lvl1pPr lvl="0">
              <a:spcBef>
                <a:spcPts val="0"/>
              </a:spcBef>
              <a:spcAft>
                <a:spcPts val="0"/>
              </a:spcAft>
              <a:buClr>
                <a:schemeClr val="dk1"/>
              </a:buClr>
              <a:buSzPts val="13900"/>
              <a:buNone/>
              <a:defRPr sz="13900">
                <a:solidFill>
                  <a:schemeClr val="dk1"/>
                </a:solidFill>
              </a:defRPr>
            </a:lvl1pPr>
            <a:lvl2pPr lvl="1">
              <a:spcBef>
                <a:spcPts val="0"/>
              </a:spcBef>
              <a:spcAft>
                <a:spcPts val="0"/>
              </a:spcAft>
              <a:buClr>
                <a:schemeClr val="dk1"/>
              </a:buClr>
              <a:buSzPts val="13900"/>
              <a:buNone/>
              <a:defRPr sz="13900">
                <a:solidFill>
                  <a:schemeClr val="dk1"/>
                </a:solidFill>
              </a:defRPr>
            </a:lvl2pPr>
            <a:lvl3pPr lvl="2">
              <a:spcBef>
                <a:spcPts val="0"/>
              </a:spcBef>
              <a:spcAft>
                <a:spcPts val="0"/>
              </a:spcAft>
              <a:buClr>
                <a:schemeClr val="dk1"/>
              </a:buClr>
              <a:buSzPts val="13900"/>
              <a:buNone/>
              <a:defRPr sz="13900">
                <a:solidFill>
                  <a:schemeClr val="dk1"/>
                </a:solidFill>
              </a:defRPr>
            </a:lvl3pPr>
            <a:lvl4pPr lvl="3">
              <a:spcBef>
                <a:spcPts val="0"/>
              </a:spcBef>
              <a:spcAft>
                <a:spcPts val="0"/>
              </a:spcAft>
              <a:buClr>
                <a:schemeClr val="dk1"/>
              </a:buClr>
              <a:buSzPts val="13900"/>
              <a:buNone/>
              <a:defRPr sz="13900">
                <a:solidFill>
                  <a:schemeClr val="dk1"/>
                </a:solidFill>
              </a:defRPr>
            </a:lvl4pPr>
            <a:lvl5pPr lvl="4">
              <a:spcBef>
                <a:spcPts val="0"/>
              </a:spcBef>
              <a:spcAft>
                <a:spcPts val="0"/>
              </a:spcAft>
              <a:buClr>
                <a:schemeClr val="dk1"/>
              </a:buClr>
              <a:buSzPts val="13900"/>
              <a:buNone/>
              <a:defRPr sz="13900">
                <a:solidFill>
                  <a:schemeClr val="dk1"/>
                </a:solidFill>
              </a:defRPr>
            </a:lvl5pPr>
            <a:lvl6pPr lvl="5">
              <a:spcBef>
                <a:spcPts val="0"/>
              </a:spcBef>
              <a:spcAft>
                <a:spcPts val="0"/>
              </a:spcAft>
              <a:buClr>
                <a:schemeClr val="dk1"/>
              </a:buClr>
              <a:buSzPts val="13900"/>
              <a:buNone/>
              <a:defRPr sz="13900">
                <a:solidFill>
                  <a:schemeClr val="dk1"/>
                </a:solidFill>
              </a:defRPr>
            </a:lvl6pPr>
            <a:lvl7pPr lvl="6">
              <a:spcBef>
                <a:spcPts val="0"/>
              </a:spcBef>
              <a:spcAft>
                <a:spcPts val="0"/>
              </a:spcAft>
              <a:buClr>
                <a:schemeClr val="dk1"/>
              </a:buClr>
              <a:buSzPts val="13900"/>
              <a:buNone/>
              <a:defRPr sz="13900">
                <a:solidFill>
                  <a:schemeClr val="dk1"/>
                </a:solidFill>
              </a:defRPr>
            </a:lvl7pPr>
            <a:lvl8pPr lvl="7">
              <a:spcBef>
                <a:spcPts val="0"/>
              </a:spcBef>
              <a:spcAft>
                <a:spcPts val="0"/>
              </a:spcAft>
              <a:buClr>
                <a:schemeClr val="dk1"/>
              </a:buClr>
              <a:buSzPts val="13900"/>
              <a:buNone/>
              <a:defRPr sz="13900">
                <a:solidFill>
                  <a:schemeClr val="dk1"/>
                </a:solidFill>
              </a:defRPr>
            </a:lvl8pPr>
            <a:lvl9pPr lvl="8">
              <a:spcBef>
                <a:spcPts val="0"/>
              </a:spcBef>
              <a:spcAft>
                <a:spcPts val="0"/>
              </a:spcAft>
              <a:buClr>
                <a:schemeClr val="dk1"/>
              </a:buClr>
              <a:buSzPts val="13900"/>
              <a:buNone/>
              <a:defRPr sz="13900">
                <a:solidFill>
                  <a:schemeClr val="dk1"/>
                </a:solidFill>
              </a:defRPr>
            </a:lvl9pPr>
          </a:lstStyle>
          <a:p>
            <a:endParaRPr/>
          </a:p>
        </p:txBody>
      </p:sp>
      <p:sp>
        <p:nvSpPr>
          <p:cNvPr id="7" name="Google Shape;7;p1"/>
          <p:cNvSpPr txBox="1">
            <a:spLocks noGrp="1"/>
          </p:cNvSpPr>
          <p:nvPr>
            <p:ph type="body" idx="1"/>
          </p:nvPr>
        </p:nvSpPr>
        <p:spPr>
          <a:xfrm>
            <a:off x="1032046" y="9590851"/>
            <a:ext cx="28212000" cy="28431000"/>
          </a:xfrm>
          <a:prstGeom prst="rect">
            <a:avLst/>
          </a:prstGeom>
          <a:noFill/>
          <a:ln>
            <a:noFill/>
          </a:ln>
        </p:spPr>
        <p:txBody>
          <a:bodyPr spcFirstLastPara="1" wrap="square" lIns="455425" tIns="455425" rIns="455425" bIns="455425" anchor="t" anchorCtr="0">
            <a:normAutofit/>
          </a:bodyPr>
          <a:lstStyle>
            <a:lvl1pPr marL="457200" lvl="0" indent="-800100">
              <a:lnSpc>
                <a:spcPct val="115000"/>
              </a:lnSpc>
              <a:spcBef>
                <a:spcPts val="0"/>
              </a:spcBef>
              <a:spcAft>
                <a:spcPts val="0"/>
              </a:spcAft>
              <a:buClr>
                <a:schemeClr val="dk2"/>
              </a:buClr>
              <a:buSzPts val="9000"/>
              <a:buChar char="●"/>
              <a:defRPr sz="9000">
                <a:solidFill>
                  <a:schemeClr val="dk2"/>
                </a:solidFill>
              </a:defRPr>
            </a:lvl1pPr>
            <a:lvl2pPr marL="914400" lvl="1" indent="-673100">
              <a:lnSpc>
                <a:spcPct val="115000"/>
              </a:lnSpc>
              <a:spcBef>
                <a:spcPts val="0"/>
              </a:spcBef>
              <a:spcAft>
                <a:spcPts val="0"/>
              </a:spcAft>
              <a:buClr>
                <a:schemeClr val="dk2"/>
              </a:buClr>
              <a:buSzPts val="7000"/>
              <a:buChar char="○"/>
              <a:defRPr sz="7000">
                <a:solidFill>
                  <a:schemeClr val="dk2"/>
                </a:solidFill>
              </a:defRPr>
            </a:lvl2pPr>
            <a:lvl3pPr marL="1371600" lvl="2" indent="-673100">
              <a:lnSpc>
                <a:spcPct val="115000"/>
              </a:lnSpc>
              <a:spcBef>
                <a:spcPts val="0"/>
              </a:spcBef>
              <a:spcAft>
                <a:spcPts val="0"/>
              </a:spcAft>
              <a:buClr>
                <a:schemeClr val="dk2"/>
              </a:buClr>
              <a:buSzPts val="7000"/>
              <a:buChar char="■"/>
              <a:defRPr sz="7000">
                <a:solidFill>
                  <a:schemeClr val="dk2"/>
                </a:solidFill>
              </a:defRPr>
            </a:lvl3pPr>
            <a:lvl4pPr marL="1828800" lvl="3" indent="-673100">
              <a:lnSpc>
                <a:spcPct val="115000"/>
              </a:lnSpc>
              <a:spcBef>
                <a:spcPts val="0"/>
              </a:spcBef>
              <a:spcAft>
                <a:spcPts val="0"/>
              </a:spcAft>
              <a:buClr>
                <a:schemeClr val="dk2"/>
              </a:buClr>
              <a:buSzPts val="7000"/>
              <a:buChar char="●"/>
              <a:defRPr sz="7000">
                <a:solidFill>
                  <a:schemeClr val="dk2"/>
                </a:solidFill>
              </a:defRPr>
            </a:lvl4pPr>
            <a:lvl5pPr marL="2286000" lvl="4" indent="-673100">
              <a:lnSpc>
                <a:spcPct val="115000"/>
              </a:lnSpc>
              <a:spcBef>
                <a:spcPts val="0"/>
              </a:spcBef>
              <a:spcAft>
                <a:spcPts val="0"/>
              </a:spcAft>
              <a:buClr>
                <a:schemeClr val="dk2"/>
              </a:buClr>
              <a:buSzPts val="7000"/>
              <a:buChar char="○"/>
              <a:defRPr sz="7000">
                <a:solidFill>
                  <a:schemeClr val="dk2"/>
                </a:solidFill>
              </a:defRPr>
            </a:lvl5pPr>
            <a:lvl6pPr marL="2743200" lvl="5" indent="-673100">
              <a:lnSpc>
                <a:spcPct val="115000"/>
              </a:lnSpc>
              <a:spcBef>
                <a:spcPts val="0"/>
              </a:spcBef>
              <a:spcAft>
                <a:spcPts val="0"/>
              </a:spcAft>
              <a:buClr>
                <a:schemeClr val="dk2"/>
              </a:buClr>
              <a:buSzPts val="7000"/>
              <a:buChar char="■"/>
              <a:defRPr sz="7000">
                <a:solidFill>
                  <a:schemeClr val="dk2"/>
                </a:solidFill>
              </a:defRPr>
            </a:lvl6pPr>
            <a:lvl7pPr marL="3200400" lvl="6" indent="-673100">
              <a:lnSpc>
                <a:spcPct val="115000"/>
              </a:lnSpc>
              <a:spcBef>
                <a:spcPts val="0"/>
              </a:spcBef>
              <a:spcAft>
                <a:spcPts val="0"/>
              </a:spcAft>
              <a:buClr>
                <a:schemeClr val="dk2"/>
              </a:buClr>
              <a:buSzPts val="7000"/>
              <a:buChar char="●"/>
              <a:defRPr sz="7000">
                <a:solidFill>
                  <a:schemeClr val="dk2"/>
                </a:solidFill>
              </a:defRPr>
            </a:lvl7pPr>
            <a:lvl8pPr marL="3657600" lvl="7" indent="-673100">
              <a:lnSpc>
                <a:spcPct val="115000"/>
              </a:lnSpc>
              <a:spcBef>
                <a:spcPts val="0"/>
              </a:spcBef>
              <a:spcAft>
                <a:spcPts val="0"/>
              </a:spcAft>
              <a:buClr>
                <a:schemeClr val="dk2"/>
              </a:buClr>
              <a:buSzPts val="7000"/>
              <a:buChar char="○"/>
              <a:defRPr sz="7000">
                <a:solidFill>
                  <a:schemeClr val="dk2"/>
                </a:solidFill>
              </a:defRPr>
            </a:lvl8pPr>
            <a:lvl9pPr marL="4114800" lvl="8" indent="-673100">
              <a:lnSpc>
                <a:spcPct val="115000"/>
              </a:lnSpc>
              <a:spcBef>
                <a:spcPts val="0"/>
              </a:spcBef>
              <a:spcAft>
                <a:spcPts val="0"/>
              </a:spcAft>
              <a:buClr>
                <a:schemeClr val="dk2"/>
              </a:buClr>
              <a:buSzPts val="7000"/>
              <a:buChar char="■"/>
              <a:defRPr sz="7000">
                <a:solidFill>
                  <a:schemeClr val="dk2"/>
                </a:solidFill>
              </a:defRPr>
            </a:lvl9pPr>
          </a:lstStyle>
          <a:p>
            <a:endParaRPr/>
          </a:p>
        </p:txBody>
      </p:sp>
      <p:sp>
        <p:nvSpPr>
          <p:cNvPr id="8" name="Google Shape;8;p1"/>
          <p:cNvSpPr txBox="1">
            <a:spLocks noGrp="1"/>
          </p:cNvSpPr>
          <p:nvPr>
            <p:ph type="sldNum" idx="12"/>
          </p:nvPr>
        </p:nvSpPr>
        <p:spPr>
          <a:xfrm>
            <a:off x="28052508" y="38807103"/>
            <a:ext cx="1816800" cy="3275400"/>
          </a:xfrm>
          <a:prstGeom prst="rect">
            <a:avLst/>
          </a:prstGeom>
          <a:noFill/>
          <a:ln>
            <a:noFill/>
          </a:ln>
        </p:spPr>
        <p:txBody>
          <a:bodyPr spcFirstLastPara="1" wrap="square" lIns="455425" tIns="455425" rIns="455425" bIns="455425" anchor="ctr" anchorCtr="0">
            <a:normAutofit/>
          </a:bodyPr>
          <a:lstStyle>
            <a:lvl1pPr lvl="0" algn="r">
              <a:buNone/>
              <a:defRPr sz="5000">
                <a:solidFill>
                  <a:schemeClr val="dk2"/>
                </a:solidFill>
              </a:defRPr>
            </a:lvl1pPr>
            <a:lvl2pPr lvl="1" algn="r">
              <a:buNone/>
              <a:defRPr sz="5000">
                <a:solidFill>
                  <a:schemeClr val="dk2"/>
                </a:solidFill>
              </a:defRPr>
            </a:lvl2pPr>
            <a:lvl3pPr lvl="2" algn="r">
              <a:buNone/>
              <a:defRPr sz="5000">
                <a:solidFill>
                  <a:schemeClr val="dk2"/>
                </a:solidFill>
              </a:defRPr>
            </a:lvl3pPr>
            <a:lvl4pPr lvl="3" algn="r">
              <a:buNone/>
              <a:defRPr sz="5000">
                <a:solidFill>
                  <a:schemeClr val="dk2"/>
                </a:solidFill>
              </a:defRPr>
            </a:lvl4pPr>
            <a:lvl5pPr lvl="4" algn="r">
              <a:buNone/>
              <a:defRPr sz="5000">
                <a:solidFill>
                  <a:schemeClr val="dk2"/>
                </a:solidFill>
              </a:defRPr>
            </a:lvl5pPr>
            <a:lvl6pPr lvl="5" algn="r">
              <a:buNone/>
              <a:defRPr sz="5000">
                <a:solidFill>
                  <a:schemeClr val="dk2"/>
                </a:solidFill>
              </a:defRPr>
            </a:lvl6pPr>
            <a:lvl7pPr lvl="6" algn="r">
              <a:buNone/>
              <a:defRPr sz="5000">
                <a:solidFill>
                  <a:schemeClr val="dk2"/>
                </a:solidFill>
              </a:defRPr>
            </a:lvl7pPr>
            <a:lvl8pPr lvl="7" algn="r">
              <a:buNone/>
              <a:defRPr sz="5000">
                <a:solidFill>
                  <a:schemeClr val="dk2"/>
                </a:solidFill>
              </a:defRPr>
            </a:lvl8pPr>
            <a:lvl9pPr lvl="8" algn="r">
              <a:buNone/>
              <a:defRPr sz="5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4.jp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28"/>
        <p:cNvGrpSpPr/>
        <p:nvPr/>
      </p:nvGrpSpPr>
      <p:grpSpPr>
        <a:xfrm>
          <a:off x="0" y="0"/>
          <a:ext cx="0" cy="0"/>
          <a:chOff x="0" y="0"/>
          <a:chExt cx="0" cy="0"/>
        </a:xfrm>
      </p:grpSpPr>
      <p:sp>
        <p:nvSpPr>
          <p:cNvPr id="129" name="Google Shape;129;p14"/>
          <p:cNvSpPr/>
          <p:nvPr/>
        </p:nvSpPr>
        <p:spPr>
          <a:xfrm>
            <a:off x="-787" y="17130323"/>
            <a:ext cx="30276000" cy="16027750"/>
          </a:xfrm>
          <a:prstGeom prst="rect">
            <a:avLst/>
          </a:prstGeom>
          <a:solidFill>
            <a:srgbClr val="DBE5E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31" name="Google Shape;131;p14"/>
          <p:cNvSpPr/>
          <p:nvPr/>
        </p:nvSpPr>
        <p:spPr>
          <a:xfrm>
            <a:off x="250" y="33158073"/>
            <a:ext cx="30276000" cy="9646027"/>
          </a:xfrm>
          <a:prstGeom prst="rect">
            <a:avLst/>
          </a:prstGeom>
          <a:solidFill>
            <a:srgbClr val="58A1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3" name="Google Shape;133;p14"/>
          <p:cNvSpPr/>
          <p:nvPr/>
        </p:nvSpPr>
        <p:spPr>
          <a:xfrm>
            <a:off x="-19171" y="-46902"/>
            <a:ext cx="30276000" cy="8475300"/>
          </a:xfrm>
          <a:prstGeom prst="rect">
            <a:avLst/>
          </a:prstGeom>
          <a:solidFill>
            <a:srgbClr val="2F4E6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34" name="Google Shape;134;p14"/>
          <p:cNvSpPr txBox="1"/>
          <p:nvPr/>
        </p:nvSpPr>
        <p:spPr>
          <a:xfrm>
            <a:off x="7646475" y="1421090"/>
            <a:ext cx="21528300" cy="4978200"/>
          </a:xfrm>
          <a:prstGeom prst="rect">
            <a:avLst/>
          </a:prstGeom>
          <a:noFill/>
          <a:ln>
            <a:noFill/>
          </a:ln>
        </p:spPr>
        <p:txBody>
          <a:bodyPr spcFirstLastPara="1" wrap="square" lIns="0" tIns="274300" rIns="274300" bIns="274300" anchor="ctr" anchorCtr="0">
            <a:noAutofit/>
          </a:bodyPr>
          <a:lstStyle/>
          <a:p>
            <a:pPr lvl="0">
              <a:buClr>
                <a:schemeClr val="dk1"/>
              </a:buClr>
              <a:buSzPts val="1100"/>
            </a:pPr>
            <a:r>
              <a:rPr lang="en-GB" sz="8000" dirty="0">
                <a:solidFill>
                  <a:srgbClr val="DBE5E7"/>
                </a:solidFill>
                <a:latin typeface="Montserrat Medium"/>
                <a:ea typeface="Montserrat Medium"/>
                <a:cs typeface="Montserrat Medium"/>
                <a:sym typeface="Montserrat Medium"/>
              </a:rPr>
              <a:t>Bridging the Imaging Knowledge Gap: A Novel Workstation-based Radiology Education Programme for Oncology Residents</a:t>
            </a:r>
          </a:p>
        </p:txBody>
      </p:sp>
      <p:sp>
        <p:nvSpPr>
          <p:cNvPr id="135" name="Google Shape;135;p14"/>
          <p:cNvSpPr txBox="1"/>
          <p:nvPr/>
        </p:nvSpPr>
        <p:spPr>
          <a:xfrm>
            <a:off x="7646475" y="6178200"/>
            <a:ext cx="21528300" cy="1897500"/>
          </a:xfrm>
          <a:prstGeom prst="rect">
            <a:avLst/>
          </a:prstGeom>
          <a:noFill/>
          <a:ln>
            <a:noFill/>
          </a:ln>
        </p:spPr>
        <p:txBody>
          <a:bodyPr spcFirstLastPara="1" wrap="square" lIns="91425" tIns="91425" rIns="91425" bIns="91425" anchor="ctr" anchorCtr="0">
            <a:noAutofit/>
          </a:bodyPr>
          <a:lstStyle/>
          <a:p>
            <a:pPr lvl="0"/>
            <a:r>
              <a:rPr lang="en" sz="2400" dirty="0">
                <a:solidFill>
                  <a:srgbClr val="DBE5E7"/>
                </a:solidFill>
                <a:latin typeface="Montserrat"/>
                <a:ea typeface="Montserrat"/>
                <a:cs typeface="Montserrat"/>
                <a:sym typeface="Montserrat"/>
              </a:rPr>
              <a:t>Ali Hussnain</a:t>
            </a:r>
            <a:r>
              <a:rPr lang="en" sz="2400" baseline="30000" dirty="0">
                <a:solidFill>
                  <a:srgbClr val="DBE5E7"/>
                </a:solidFill>
                <a:latin typeface="Montserrat"/>
                <a:ea typeface="Montserrat"/>
                <a:cs typeface="Montserrat"/>
                <a:sym typeface="Montserrat"/>
              </a:rPr>
              <a:t>1</a:t>
            </a:r>
            <a:r>
              <a:rPr lang="en" sz="2400" dirty="0">
                <a:solidFill>
                  <a:srgbClr val="DBE5E7"/>
                </a:solidFill>
                <a:latin typeface="Montserrat"/>
                <a:ea typeface="Montserrat"/>
                <a:cs typeface="Montserrat"/>
                <a:sym typeface="Montserrat"/>
              </a:rPr>
              <a:t>, Nicholas Gomez</a:t>
            </a:r>
            <a:r>
              <a:rPr lang="en" sz="2400" baseline="30000" dirty="0">
                <a:solidFill>
                  <a:srgbClr val="DBE5E7"/>
                </a:solidFill>
                <a:latin typeface="Montserrat"/>
                <a:ea typeface="Montserrat"/>
                <a:cs typeface="Montserrat"/>
                <a:sym typeface="Montserrat"/>
              </a:rPr>
              <a:t>1</a:t>
            </a:r>
            <a:r>
              <a:rPr lang="en" sz="2400" dirty="0">
                <a:solidFill>
                  <a:srgbClr val="DBE5E7"/>
                </a:solidFill>
                <a:latin typeface="Montserrat"/>
                <a:ea typeface="Montserrat"/>
                <a:cs typeface="Montserrat"/>
                <a:sym typeface="Montserrat"/>
              </a:rPr>
              <a:t>, Ashley Poon-King</a:t>
            </a:r>
            <a:r>
              <a:rPr lang="en" sz="2400" baseline="30000" dirty="0">
                <a:solidFill>
                  <a:srgbClr val="DBE5E7"/>
                </a:solidFill>
                <a:latin typeface="Montserrat"/>
                <a:ea typeface="Montserrat"/>
                <a:cs typeface="Montserrat"/>
                <a:sym typeface="Montserrat"/>
              </a:rPr>
              <a:t>2</a:t>
            </a:r>
            <a:r>
              <a:rPr lang="en" sz="2400" dirty="0">
                <a:solidFill>
                  <a:srgbClr val="DBE5E7"/>
                </a:solidFill>
                <a:latin typeface="Montserrat"/>
                <a:ea typeface="Montserrat"/>
                <a:cs typeface="Montserrat"/>
                <a:sym typeface="Montserrat"/>
              </a:rPr>
              <a:t> , Clair Brunner</a:t>
            </a:r>
            <a:r>
              <a:rPr lang="en" sz="2400" baseline="30000" dirty="0">
                <a:solidFill>
                  <a:srgbClr val="DBE5E7"/>
                </a:solidFill>
                <a:latin typeface="Montserrat"/>
                <a:ea typeface="Montserrat"/>
                <a:cs typeface="Montserrat"/>
                <a:sym typeface="Montserrat"/>
              </a:rPr>
              <a:t>1</a:t>
            </a:r>
            <a:r>
              <a:rPr lang="en" sz="2400" dirty="0">
                <a:solidFill>
                  <a:srgbClr val="DBE5E7"/>
                </a:solidFill>
                <a:latin typeface="Montserrat"/>
                <a:ea typeface="Montserrat"/>
                <a:cs typeface="Montserrat"/>
                <a:sym typeface="Montserrat"/>
              </a:rPr>
              <a:t>, Ceri Powell</a:t>
            </a:r>
            <a:r>
              <a:rPr lang="en" sz="2400" baseline="30000" dirty="0">
                <a:solidFill>
                  <a:srgbClr val="DBE5E7"/>
                </a:solidFill>
                <a:latin typeface="Montserrat"/>
                <a:ea typeface="Montserrat"/>
                <a:cs typeface="Montserrat"/>
                <a:sym typeface="Montserrat"/>
              </a:rPr>
              <a:t>2</a:t>
            </a:r>
            <a:r>
              <a:rPr lang="en" sz="2400" dirty="0">
                <a:solidFill>
                  <a:srgbClr val="DBE5E7"/>
                </a:solidFill>
                <a:latin typeface="Montserrat"/>
                <a:ea typeface="Montserrat"/>
                <a:cs typeface="Montserrat"/>
                <a:sym typeface="Montserrat"/>
              </a:rPr>
              <a:t>, Philip Wardle</a:t>
            </a:r>
            <a:r>
              <a:rPr lang="en" sz="2400" baseline="30000" dirty="0">
                <a:solidFill>
                  <a:srgbClr val="DBE5E7"/>
                </a:solidFill>
                <a:latin typeface="Montserrat"/>
                <a:ea typeface="Montserrat"/>
                <a:cs typeface="Montserrat"/>
                <a:sym typeface="Montserrat"/>
              </a:rPr>
              <a:t>3</a:t>
            </a:r>
            <a:r>
              <a:rPr lang="en" sz="2400" dirty="0">
                <a:solidFill>
                  <a:srgbClr val="DBE5E7"/>
                </a:solidFill>
                <a:latin typeface="Montserrat"/>
                <a:ea typeface="Montserrat"/>
                <a:cs typeface="Montserrat"/>
                <a:sym typeface="Montserrat"/>
              </a:rPr>
              <a:t>, Liam McKnight</a:t>
            </a:r>
            <a:r>
              <a:rPr lang="en" sz="2400" baseline="30000" dirty="0">
                <a:solidFill>
                  <a:srgbClr val="DBE5E7"/>
                </a:solidFill>
                <a:latin typeface="Montserrat"/>
                <a:ea typeface="Montserrat"/>
                <a:cs typeface="Montserrat"/>
                <a:sym typeface="Montserrat"/>
              </a:rPr>
              <a:t>1</a:t>
            </a:r>
            <a:r>
              <a:rPr lang="en" sz="2400" dirty="0">
                <a:solidFill>
                  <a:srgbClr val="DBE5E7"/>
                </a:solidFill>
                <a:latin typeface="Montserrat"/>
                <a:ea typeface="Montserrat"/>
                <a:cs typeface="Montserrat"/>
                <a:sym typeface="Montserrat"/>
              </a:rPr>
              <a:t>, Owen Nicholas</a:t>
            </a:r>
            <a:r>
              <a:rPr lang="en" sz="2400" baseline="30000" dirty="0">
                <a:solidFill>
                  <a:srgbClr val="DBE5E7"/>
                </a:solidFill>
                <a:latin typeface="Montserrat"/>
                <a:ea typeface="Montserrat"/>
                <a:cs typeface="Montserrat"/>
                <a:sym typeface="Montserrat"/>
              </a:rPr>
              <a:t>1</a:t>
            </a:r>
          </a:p>
          <a:p>
            <a:pPr lvl="0"/>
            <a:endParaRPr lang="en" sz="2800" dirty="0">
              <a:solidFill>
                <a:srgbClr val="DBE5E7"/>
              </a:solidFill>
              <a:latin typeface="Montserrat"/>
              <a:ea typeface="Montserrat"/>
              <a:cs typeface="Montserrat"/>
              <a:sym typeface="Montserrat"/>
            </a:endParaRPr>
          </a:p>
          <a:p>
            <a:pPr lvl="0"/>
            <a:r>
              <a:rPr lang="en" sz="2400" dirty="0">
                <a:solidFill>
                  <a:srgbClr val="DBE5E7"/>
                </a:solidFill>
                <a:latin typeface="Montserrat"/>
                <a:ea typeface="Montserrat"/>
                <a:cs typeface="Montserrat"/>
                <a:sym typeface="Montserrat"/>
              </a:rPr>
              <a:t>1. Swansea Bay University Health Board, Swansea, </a:t>
            </a:r>
            <a:r>
              <a:rPr lang="en-GB" sz="2400" dirty="0">
                <a:solidFill>
                  <a:srgbClr val="DBE5E7"/>
                </a:solidFill>
                <a:latin typeface="Montserrat"/>
                <a:ea typeface="Montserrat"/>
                <a:cs typeface="Montserrat"/>
                <a:sym typeface="Montserrat"/>
              </a:rPr>
              <a:t>2. Velindre University NHS Trust, Cardiff  3. National Imaging Academy of Wales (NIAW)</a:t>
            </a:r>
          </a:p>
        </p:txBody>
      </p:sp>
      <p:sp>
        <p:nvSpPr>
          <p:cNvPr id="137" name="Google Shape;137;p14"/>
          <p:cNvSpPr txBox="1"/>
          <p:nvPr/>
        </p:nvSpPr>
        <p:spPr>
          <a:xfrm>
            <a:off x="1147869" y="10196533"/>
            <a:ext cx="8686800" cy="7019500"/>
          </a:xfrm>
          <a:prstGeom prst="rect">
            <a:avLst/>
          </a:prstGeom>
          <a:noFill/>
          <a:ln>
            <a:noFill/>
          </a:ln>
        </p:spPr>
        <p:txBody>
          <a:bodyPr spcFirstLastPara="1" wrap="square" lIns="457200" tIns="91425" rIns="91425" bIns="0" anchor="t" anchorCtr="0">
            <a:noAutofit/>
          </a:bodyPr>
          <a:lstStyle/>
          <a:p>
            <a:pPr lvl="0" algn="just"/>
            <a:r>
              <a:rPr lang="en-GB" sz="3000" dirty="0">
                <a:solidFill>
                  <a:srgbClr val="425E78"/>
                </a:solidFill>
                <a:latin typeface="Montserrat" panose="020B0604020202020204" charset="0"/>
                <a:ea typeface="Montserrat"/>
                <a:cs typeface="Montserrat"/>
                <a:sym typeface="Montserrat"/>
              </a:rPr>
              <a:t>Imaging underpins modern oncology practice, particularly in radiotherapy where accurate interpretation of normal anatomy, tumour extent, and patterns of disease spread is essential. Despite this, radiology education tailored to oncologists is limited. </a:t>
            </a:r>
          </a:p>
          <a:p>
            <a:pPr lvl="0" algn="just"/>
            <a:r>
              <a:rPr lang="en-GB" sz="3000" dirty="0">
                <a:solidFill>
                  <a:srgbClr val="425E78"/>
                </a:solidFill>
                <a:latin typeface="Montserrat" panose="020B0604020202020204" charset="0"/>
                <a:ea typeface="Montserrat"/>
                <a:cs typeface="Montserrat"/>
                <a:sym typeface="Montserrat"/>
              </a:rPr>
              <a:t>To address this gap, a collaborative teaching programme with the National Imaging Academy Wales (NIAW) was established in 2025, providing dedicated imaging education for oncology residents and radiotherapy professionals. </a:t>
            </a:r>
          </a:p>
          <a:p>
            <a:pPr lvl="0" algn="just"/>
            <a:endParaRPr lang="en-GB" sz="3000" dirty="0">
              <a:solidFill>
                <a:srgbClr val="425E78"/>
              </a:solidFill>
              <a:latin typeface="Montserrat" panose="020B0604020202020204" charset="0"/>
              <a:ea typeface="Montserrat"/>
              <a:cs typeface="Montserrat"/>
              <a:sym typeface="Montserrat"/>
            </a:endParaRPr>
          </a:p>
        </p:txBody>
      </p:sp>
      <p:sp>
        <p:nvSpPr>
          <p:cNvPr id="139" name="Google Shape;139;p14"/>
          <p:cNvSpPr txBox="1"/>
          <p:nvPr/>
        </p:nvSpPr>
        <p:spPr>
          <a:xfrm>
            <a:off x="1097275" y="8453500"/>
            <a:ext cx="8686800" cy="1900500"/>
          </a:xfrm>
          <a:prstGeom prst="rect">
            <a:avLst/>
          </a:prstGeom>
          <a:noFill/>
          <a:ln>
            <a:noFill/>
          </a:ln>
        </p:spPr>
        <p:txBody>
          <a:bodyPr spcFirstLastPara="1" wrap="square" lIns="457200" tIns="274300" rIns="91425" bIns="0" anchor="ctr" anchorCtr="0">
            <a:noAutofit/>
          </a:bodyPr>
          <a:lstStyle/>
          <a:p>
            <a:pPr marL="0" lvl="0" indent="0" algn="l" rtl="0">
              <a:spcBef>
                <a:spcPts val="0"/>
              </a:spcBef>
              <a:spcAft>
                <a:spcPts val="0"/>
              </a:spcAft>
              <a:buNone/>
            </a:pPr>
            <a:r>
              <a:rPr lang="en" sz="6200" dirty="0">
                <a:solidFill>
                  <a:srgbClr val="425E78"/>
                </a:solidFill>
                <a:latin typeface="Montserrat SemiBold"/>
                <a:ea typeface="Montserrat SemiBold"/>
                <a:cs typeface="Montserrat SemiBold"/>
                <a:sym typeface="Montserrat SemiBold"/>
              </a:rPr>
              <a:t>Background</a:t>
            </a:r>
            <a:endParaRPr sz="6200" dirty="0">
              <a:solidFill>
                <a:srgbClr val="425E78"/>
              </a:solidFill>
              <a:latin typeface="Montserrat SemiBold"/>
              <a:ea typeface="Montserrat SemiBold"/>
              <a:cs typeface="Montserrat SemiBold"/>
              <a:sym typeface="Montserrat SemiBold"/>
            </a:endParaRPr>
          </a:p>
        </p:txBody>
      </p:sp>
      <p:sp>
        <p:nvSpPr>
          <p:cNvPr id="147" name="Google Shape;147;p14"/>
          <p:cNvSpPr txBox="1"/>
          <p:nvPr/>
        </p:nvSpPr>
        <p:spPr>
          <a:xfrm>
            <a:off x="19862223" y="8468389"/>
            <a:ext cx="8811431" cy="1897500"/>
          </a:xfrm>
          <a:prstGeom prst="rect">
            <a:avLst/>
          </a:prstGeom>
          <a:noFill/>
          <a:ln>
            <a:noFill/>
          </a:ln>
        </p:spPr>
        <p:txBody>
          <a:bodyPr spcFirstLastPara="1" wrap="square" lIns="457200" tIns="274300" rIns="91425" bIns="0" anchor="ctr" anchorCtr="0">
            <a:noAutofit/>
          </a:bodyPr>
          <a:lstStyle/>
          <a:p>
            <a:pPr marL="0" lvl="0" indent="0" algn="l" rtl="0">
              <a:spcBef>
                <a:spcPts val="0"/>
              </a:spcBef>
              <a:spcAft>
                <a:spcPts val="0"/>
              </a:spcAft>
              <a:buNone/>
            </a:pPr>
            <a:r>
              <a:rPr lang="en" sz="6200" dirty="0">
                <a:solidFill>
                  <a:srgbClr val="2F4E6B"/>
                </a:solidFill>
                <a:latin typeface="Montserrat SemiBold"/>
                <a:ea typeface="Montserrat SemiBold"/>
                <a:cs typeface="Montserrat SemiBold"/>
                <a:sym typeface="Montserrat SemiBold"/>
              </a:rPr>
              <a:t>Programme Design</a:t>
            </a:r>
            <a:endParaRPr sz="100" dirty="0">
              <a:solidFill>
                <a:srgbClr val="2F4E6B"/>
              </a:solidFill>
              <a:latin typeface="Montserrat SemiBold"/>
              <a:ea typeface="Montserrat SemiBold"/>
              <a:cs typeface="Montserrat SemiBold"/>
              <a:sym typeface="Montserrat SemiBold"/>
            </a:endParaRPr>
          </a:p>
        </p:txBody>
      </p:sp>
      <p:sp>
        <p:nvSpPr>
          <p:cNvPr id="153" name="Google Shape;153;p14"/>
          <p:cNvSpPr txBox="1"/>
          <p:nvPr/>
        </p:nvSpPr>
        <p:spPr>
          <a:xfrm>
            <a:off x="9867250" y="32832463"/>
            <a:ext cx="8686800" cy="1902000"/>
          </a:xfrm>
          <a:prstGeom prst="rect">
            <a:avLst/>
          </a:prstGeom>
          <a:noFill/>
          <a:ln>
            <a:noFill/>
          </a:ln>
        </p:spPr>
        <p:txBody>
          <a:bodyPr spcFirstLastPara="1" wrap="square" lIns="457200" tIns="274300" rIns="91425" bIns="0" anchor="ctr" anchorCtr="0">
            <a:noAutofit/>
          </a:bodyPr>
          <a:lstStyle/>
          <a:p>
            <a:pPr marL="0" lvl="0" indent="0" algn="l" rtl="0">
              <a:spcBef>
                <a:spcPts val="0"/>
              </a:spcBef>
              <a:spcAft>
                <a:spcPts val="0"/>
              </a:spcAft>
              <a:buNone/>
            </a:pPr>
            <a:r>
              <a:rPr lang="en-GB" sz="6200" dirty="0">
                <a:solidFill>
                  <a:srgbClr val="B0E6D4"/>
                </a:solidFill>
                <a:latin typeface="Montserrat SemiBold"/>
                <a:ea typeface="Montserrat SemiBold"/>
                <a:cs typeface="Montserrat SemiBold"/>
                <a:sym typeface="Montserrat SemiBold"/>
              </a:rPr>
              <a:t>Discussion</a:t>
            </a:r>
            <a:endParaRPr lang="en-GB" sz="100" dirty="0">
              <a:solidFill>
                <a:srgbClr val="B0E6D4"/>
              </a:solidFill>
              <a:latin typeface="Montserrat SemiBold"/>
              <a:ea typeface="Montserrat SemiBold"/>
              <a:cs typeface="Montserrat SemiBold"/>
              <a:sym typeface="Montserrat SemiBold"/>
            </a:endParaRPr>
          </a:p>
        </p:txBody>
      </p:sp>
      <p:sp>
        <p:nvSpPr>
          <p:cNvPr id="154" name="Google Shape;154;p14"/>
          <p:cNvSpPr txBox="1"/>
          <p:nvPr/>
        </p:nvSpPr>
        <p:spPr>
          <a:xfrm>
            <a:off x="10672190" y="11334428"/>
            <a:ext cx="8686799" cy="4883237"/>
          </a:xfrm>
          <a:prstGeom prst="rect">
            <a:avLst/>
          </a:prstGeom>
          <a:noFill/>
          <a:ln>
            <a:noFill/>
          </a:ln>
        </p:spPr>
        <p:txBody>
          <a:bodyPr spcFirstLastPara="1" wrap="square" lIns="457200" tIns="731500" rIns="91425" bIns="0" anchor="t" anchorCtr="0">
            <a:noAutofit/>
          </a:bodyPr>
          <a:lstStyle/>
          <a:p>
            <a:pPr>
              <a:lnSpc>
                <a:spcPct val="115000"/>
              </a:lnSpc>
              <a:spcAft>
                <a:spcPts val="800"/>
              </a:spcAft>
            </a:pPr>
            <a:r>
              <a:rPr lang="en-GB" sz="3000" b="1"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Learners identified a clear training gap</a:t>
            </a:r>
          </a:p>
          <a:p>
            <a:pPr>
              <a:lnSpc>
                <a:spcPct val="115000"/>
              </a:lnSpc>
              <a:spcAft>
                <a:spcPts val="800"/>
              </a:spcAft>
            </a:pPr>
            <a:r>
              <a:rPr lang="en-GB" sz="3000" kern="100" dirty="0">
                <a:solidFill>
                  <a:srgbClr val="425E78"/>
                </a:solidFill>
                <a:effectLst/>
                <a:latin typeface="Montserrat" panose="00000500000000000000" pitchFamily="2" charset="0"/>
                <a:ea typeface="Aptos" panose="020B0004020202020204" pitchFamily="34" charset="0"/>
                <a:cs typeface="Segoe UI Symbol" panose="020B0502040204020203" pitchFamily="34" charset="0"/>
              </a:rPr>
              <a:t>❝</a:t>
            </a:r>
            <a:r>
              <a:rPr lang="en-GB" sz="3000"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 </a:t>
            </a:r>
            <a:r>
              <a:rPr lang="en-GB" sz="3000" i="1"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We don't get formal radiology teaching in oncology.</a:t>
            </a:r>
            <a:r>
              <a:rPr lang="en-GB" sz="3000"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 </a:t>
            </a:r>
            <a:r>
              <a:rPr lang="en-GB" sz="3000" kern="100" dirty="0">
                <a:solidFill>
                  <a:srgbClr val="425E78"/>
                </a:solidFill>
                <a:effectLst/>
                <a:latin typeface="Montserrat" panose="00000500000000000000" pitchFamily="2" charset="0"/>
                <a:ea typeface="Aptos" panose="020B0004020202020204" pitchFamily="34" charset="0"/>
                <a:cs typeface="Segoe UI Symbol" panose="020B0502040204020203" pitchFamily="34" charset="0"/>
              </a:rPr>
              <a:t>❞</a:t>
            </a:r>
            <a:r>
              <a:rPr lang="en-GB" sz="3000"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 </a:t>
            </a:r>
          </a:p>
          <a:p>
            <a:pPr>
              <a:lnSpc>
                <a:spcPct val="115000"/>
              </a:lnSpc>
              <a:spcAft>
                <a:spcPts val="800"/>
              </a:spcAft>
            </a:pPr>
            <a:r>
              <a:rPr lang="en-GB" sz="3000" kern="100" dirty="0">
                <a:solidFill>
                  <a:srgbClr val="425E78"/>
                </a:solidFill>
                <a:effectLst/>
                <a:latin typeface="Montserrat" panose="00000500000000000000" pitchFamily="2" charset="0"/>
                <a:ea typeface="Aptos" panose="020B0004020202020204" pitchFamily="34" charset="0"/>
                <a:cs typeface="Segoe UI Symbol" panose="020B0502040204020203" pitchFamily="34" charset="0"/>
              </a:rPr>
              <a:t>❝</a:t>
            </a:r>
            <a:r>
              <a:rPr lang="en-GB" sz="3000"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 </a:t>
            </a:r>
            <a:r>
              <a:rPr lang="en-GB" sz="3000" i="1"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This is a gap in our current training.</a:t>
            </a:r>
            <a:r>
              <a:rPr lang="en-GB" sz="3000"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 </a:t>
            </a:r>
            <a:r>
              <a:rPr lang="en-GB" sz="3000" kern="100" dirty="0">
                <a:solidFill>
                  <a:srgbClr val="425E78"/>
                </a:solidFill>
                <a:effectLst/>
                <a:latin typeface="Montserrat" panose="00000500000000000000" pitchFamily="2" charset="0"/>
                <a:ea typeface="Aptos" panose="020B0004020202020204" pitchFamily="34" charset="0"/>
                <a:cs typeface="Segoe UI Symbol" panose="020B0502040204020203" pitchFamily="34" charset="0"/>
              </a:rPr>
              <a:t>❞</a:t>
            </a:r>
            <a:endParaRPr lang="en-GB" sz="3000"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endParaRPr>
          </a:p>
          <a:p>
            <a:pPr>
              <a:lnSpc>
                <a:spcPct val="115000"/>
              </a:lnSpc>
              <a:spcAft>
                <a:spcPts val="800"/>
              </a:spcAft>
            </a:pPr>
            <a:r>
              <a:rPr lang="en-GB" sz="3000" b="1" kern="100" dirty="0">
                <a:solidFill>
                  <a:srgbClr val="425E78"/>
                </a:solidFill>
                <a:effectLst/>
                <a:latin typeface="Montserrat" panose="00000500000000000000" pitchFamily="2" charset="0"/>
                <a:ea typeface="Aptos" panose="020B0004020202020204" pitchFamily="34" charset="0"/>
                <a:cs typeface="Times New Roman" panose="02020603050405020304" pitchFamily="18" charset="0"/>
              </a:rPr>
              <a:t>Correct imaging interpretation for target volume and organ-at-risk definition in radiotherapy planning – RCR Clinical Oncology curriculum </a:t>
            </a:r>
          </a:p>
        </p:txBody>
      </p:sp>
      <p:sp>
        <p:nvSpPr>
          <p:cNvPr id="155" name="Google Shape;155;p14"/>
          <p:cNvSpPr txBox="1"/>
          <p:nvPr/>
        </p:nvSpPr>
        <p:spPr>
          <a:xfrm>
            <a:off x="9867250" y="33786774"/>
            <a:ext cx="10027554" cy="5166001"/>
          </a:xfrm>
          <a:prstGeom prst="rect">
            <a:avLst/>
          </a:prstGeom>
          <a:noFill/>
          <a:ln>
            <a:noFill/>
          </a:ln>
        </p:spPr>
        <p:txBody>
          <a:bodyPr spcFirstLastPara="1" wrap="square" lIns="457200" tIns="731500" rIns="91425" bIns="0" anchor="t" anchorCtr="0">
            <a:noAutofit/>
          </a:bodyPr>
          <a:lstStyle/>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This programme demonstrates that a consultant-led, workstation-based radiology teaching programme can provide sustainable, highly relevant imaging education for multidisciplinary audience.</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Feedback demonstrates:</a:t>
            </a:r>
          </a:p>
          <a:p>
            <a:pPr marL="457200" lvl="0" indent="-457200">
              <a:lnSpc>
                <a:spcPct val="115000"/>
              </a:lnSpc>
              <a:spcAft>
                <a:spcPts val="800"/>
              </a:spcAft>
              <a:buClr>
                <a:schemeClr val="bg1"/>
              </a:buClr>
              <a:buSzPts val="1000"/>
              <a:buFont typeface="Arial" panose="020B0604020202020204" pitchFamily="34" charset="0"/>
              <a:buChar char="•"/>
              <a:tabLst>
                <a:tab pos="457200" algn="l"/>
              </a:tabLs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Strong learner engagement</a:t>
            </a:r>
          </a:p>
          <a:p>
            <a:pPr marL="457200" lvl="0" indent="-457200">
              <a:lnSpc>
                <a:spcPct val="115000"/>
              </a:lnSpc>
              <a:spcAft>
                <a:spcPts val="800"/>
              </a:spcAft>
              <a:buClr>
                <a:schemeClr val="bg1"/>
              </a:buClr>
              <a:buSzPts val="1000"/>
              <a:buFont typeface="Arial" panose="020B0604020202020204" pitchFamily="34" charset="0"/>
              <a:buChar char="•"/>
              <a:tabLst>
                <a:tab pos="457200" algn="l"/>
              </a:tabLs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Perceived improvements in imaging interpretation and use of PACS</a:t>
            </a:r>
          </a:p>
          <a:p>
            <a:pPr marL="457200" lvl="0" indent="-457200">
              <a:lnSpc>
                <a:spcPct val="115000"/>
              </a:lnSpc>
              <a:spcAft>
                <a:spcPts val="800"/>
              </a:spcAft>
              <a:buClr>
                <a:schemeClr val="bg1"/>
              </a:buClr>
              <a:buSzPts val="1000"/>
              <a:buFont typeface="Arial" panose="020B0604020202020204" pitchFamily="34" charset="0"/>
              <a:buChar char="•"/>
              <a:tabLst>
                <a:tab pos="457200" algn="l"/>
              </a:tabLs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Improved confidence in radiotherapy planning and contouring</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The programme successfully leverages existing radiology expertise and infrastructure to address a recognised educational need.</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 </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 </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 </a:t>
            </a:r>
          </a:p>
          <a:p>
            <a:pPr lvl="0"/>
            <a:endParaRPr lang="en-GB" sz="3000" dirty="0">
              <a:solidFill>
                <a:schemeClr val="bg1"/>
              </a:solidFill>
              <a:latin typeface="Montserrat" panose="00000500000000000000" pitchFamily="2" charset="0"/>
              <a:ea typeface="Montserrat"/>
              <a:cs typeface="Montserrat"/>
              <a:sym typeface="Montserrat"/>
            </a:endParaRPr>
          </a:p>
        </p:txBody>
      </p:sp>
      <p:sp>
        <p:nvSpPr>
          <p:cNvPr id="3" name="Google Shape;145;p14">
            <a:extLst>
              <a:ext uri="{FF2B5EF4-FFF2-40B4-BE49-F238E27FC236}">
                <a16:creationId xmlns:a16="http://schemas.microsoft.com/office/drawing/2014/main" id="{A86C7765-7BB8-0622-E88F-E0EDAF85EF95}"/>
              </a:ext>
            </a:extLst>
          </p:cNvPr>
          <p:cNvSpPr txBox="1"/>
          <p:nvPr/>
        </p:nvSpPr>
        <p:spPr>
          <a:xfrm>
            <a:off x="10775429" y="8453500"/>
            <a:ext cx="8686800" cy="3564726"/>
          </a:xfrm>
          <a:prstGeom prst="rect">
            <a:avLst/>
          </a:prstGeom>
          <a:noFill/>
          <a:ln>
            <a:noFill/>
          </a:ln>
        </p:spPr>
        <p:txBody>
          <a:bodyPr spcFirstLastPara="1" wrap="square" lIns="457200" tIns="274300" rIns="91425" bIns="0" anchor="ctr" anchorCtr="0">
            <a:noAutofit/>
          </a:bodyPr>
          <a:lstStyle/>
          <a:p>
            <a:pPr>
              <a:spcAft>
                <a:spcPts val="800"/>
              </a:spcAft>
            </a:pPr>
            <a:r>
              <a:rPr lang="en-GB" sz="6200" kern="100" dirty="0">
                <a:solidFill>
                  <a:srgbClr val="425E78"/>
                </a:solidFill>
                <a:effectLst/>
                <a:latin typeface="Montserrat SemiBold" panose="00000700000000000000" pitchFamily="2" charset="0"/>
                <a:ea typeface="Aptos" panose="020B0004020202020204" pitchFamily="34" charset="0"/>
                <a:cs typeface="Times New Roman" panose="02020603050405020304" pitchFamily="18" charset="0"/>
              </a:rPr>
              <a:t>WHY WAS THIS PROGRAMME NEEDED?</a:t>
            </a:r>
          </a:p>
        </p:txBody>
      </p:sp>
      <p:sp>
        <p:nvSpPr>
          <p:cNvPr id="22" name="Google Shape;155;p14">
            <a:extLst>
              <a:ext uri="{FF2B5EF4-FFF2-40B4-BE49-F238E27FC236}">
                <a16:creationId xmlns:a16="http://schemas.microsoft.com/office/drawing/2014/main" id="{EB22893A-6A07-4A11-3F0F-1927FD9C0B86}"/>
              </a:ext>
            </a:extLst>
          </p:cNvPr>
          <p:cNvSpPr txBox="1"/>
          <p:nvPr/>
        </p:nvSpPr>
        <p:spPr>
          <a:xfrm>
            <a:off x="751861" y="34360327"/>
            <a:ext cx="8686800" cy="5166001"/>
          </a:xfrm>
          <a:prstGeom prst="rect">
            <a:avLst/>
          </a:prstGeom>
          <a:noFill/>
          <a:ln>
            <a:noFill/>
          </a:ln>
        </p:spPr>
        <p:txBody>
          <a:bodyPr spcFirstLastPara="1" wrap="square" lIns="457200" tIns="731500" rIns="91425" bIns="0" anchor="t" anchorCtr="0">
            <a:noAutofit/>
          </a:bodyPr>
          <a:lstStyle/>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“I feel much more comfortable looking at scans now.” </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“I feel more confident in interpreting imaging compared to before.” </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“Most helpful radiology teaching I've had.” </a:t>
            </a:r>
          </a:p>
          <a:p>
            <a:pPr>
              <a:lnSpc>
                <a:spcPct val="115000"/>
              </a:lnSpc>
              <a:spcAft>
                <a:spcPts val="800"/>
              </a:spcAft>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“Please continue such sessions.”</a:t>
            </a:r>
          </a:p>
          <a:p>
            <a:pPr>
              <a:lnSpc>
                <a:spcPct val="115000"/>
              </a:lnSpc>
              <a:spcAft>
                <a:spcPts val="800"/>
              </a:spcAft>
            </a:pPr>
            <a:r>
              <a:rPr lang="en-GB" sz="3000" kern="100" dirty="0">
                <a:solidFill>
                  <a:schemeClr val="bg1"/>
                </a:solidFill>
                <a:latin typeface="Montserrat" panose="00000500000000000000" pitchFamily="2" charset="0"/>
                <a:ea typeface="Aptos" panose="020B0004020202020204" pitchFamily="34" charset="0"/>
                <a:cs typeface="Times New Roman" panose="02020603050405020304" pitchFamily="18" charset="0"/>
              </a:rPr>
              <a:t>“</a:t>
            </a:r>
            <a:r>
              <a:rPr lang="en-GB" sz="3000" dirty="0">
                <a:solidFill>
                  <a:schemeClr val="bg1"/>
                </a:solidFill>
                <a:latin typeface="Montserrat" panose="00000500000000000000" pitchFamily="2" charset="0"/>
              </a:rPr>
              <a:t>Highly informative day, very pleased it will become a regular addition as it is a gap in our current training!”</a:t>
            </a:r>
          </a:p>
          <a:p>
            <a:pPr>
              <a:lnSpc>
                <a:spcPct val="115000"/>
              </a:lnSpc>
              <a:spcAft>
                <a:spcPts val="800"/>
              </a:spcAft>
            </a:pPr>
            <a:r>
              <a:rPr lang="en-GB" sz="3000" b="1"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&gt;90% attendees would recommend this course to others</a:t>
            </a:r>
          </a:p>
          <a:p>
            <a:pPr marL="457200" lvl="0" indent="-457200">
              <a:buFont typeface="Arial" panose="020B0604020202020204" pitchFamily="34" charset="0"/>
              <a:buChar char="•"/>
            </a:pPr>
            <a:endParaRPr lang="en-GB" sz="3000" dirty="0">
              <a:solidFill>
                <a:schemeClr val="bg1"/>
              </a:solidFill>
              <a:latin typeface="Montserrat" panose="00000500000000000000" pitchFamily="2" charset="0"/>
              <a:ea typeface="Montserrat"/>
              <a:cs typeface="Montserrat"/>
              <a:sym typeface="Montserrat"/>
            </a:endParaRPr>
          </a:p>
          <a:p>
            <a:pPr marL="457200" lvl="0" indent="-457200">
              <a:buFont typeface="Arial" panose="020B0604020202020204" pitchFamily="34" charset="0"/>
              <a:buChar char="•"/>
            </a:pPr>
            <a:endParaRPr lang="en-GB" sz="3000" dirty="0">
              <a:solidFill>
                <a:schemeClr val="bg1"/>
              </a:solidFill>
              <a:latin typeface="Montserrat" panose="00000500000000000000" pitchFamily="2" charset="0"/>
              <a:ea typeface="Montserrat"/>
              <a:cs typeface="Montserrat"/>
              <a:sym typeface="Montserrat"/>
            </a:endParaRPr>
          </a:p>
          <a:p>
            <a:pPr marL="457200" lvl="0" indent="-457200">
              <a:buFont typeface="Arial" panose="020B0604020202020204" pitchFamily="34" charset="0"/>
              <a:buChar char="•"/>
            </a:pPr>
            <a:endParaRPr lang="en-GB" sz="3000" dirty="0">
              <a:solidFill>
                <a:schemeClr val="bg1"/>
              </a:solidFill>
              <a:latin typeface="Montserrat" panose="00000500000000000000" pitchFamily="2" charset="0"/>
              <a:ea typeface="Montserrat"/>
              <a:cs typeface="Montserrat"/>
              <a:sym typeface="Montserrat"/>
            </a:endParaRPr>
          </a:p>
        </p:txBody>
      </p:sp>
      <p:sp>
        <p:nvSpPr>
          <p:cNvPr id="23" name="Google Shape;153;p14">
            <a:extLst>
              <a:ext uri="{FF2B5EF4-FFF2-40B4-BE49-F238E27FC236}">
                <a16:creationId xmlns:a16="http://schemas.microsoft.com/office/drawing/2014/main" id="{122F90EA-901B-9044-70AD-311A02210990}"/>
              </a:ext>
            </a:extLst>
          </p:cNvPr>
          <p:cNvSpPr txBox="1"/>
          <p:nvPr/>
        </p:nvSpPr>
        <p:spPr>
          <a:xfrm>
            <a:off x="784441" y="32847000"/>
            <a:ext cx="8686800" cy="1902000"/>
          </a:xfrm>
          <a:prstGeom prst="rect">
            <a:avLst/>
          </a:prstGeom>
          <a:noFill/>
          <a:ln>
            <a:noFill/>
          </a:ln>
        </p:spPr>
        <p:txBody>
          <a:bodyPr spcFirstLastPara="1" wrap="square" lIns="457200" tIns="274300" rIns="91425" bIns="0" anchor="ctr" anchorCtr="0">
            <a:noAutofit/>
          </a:bodyPr>
          <a:lstStyle/>
          <a:p>
            <a:pPr marL="0" lvl="0" indent="0" algn="l" rtl="0">
              <a:spcBef>
                <a:spcPts val="0"/>
              </a:spcBef>
              <a:spcAft>
                <a:spcPts val="0"/>
              </a:spcAft>
              <a:buNone/>
            </a:pPr>
            <a:r>
              <a:rPr lang="en" sz="6200" dirty="0">
                <a:solidFill>
                  <a:srgbClr val="B0E6D4"/>
                </a:solidFill>
                <a:latin typeface="Montserrat SemiBold"/>
                <a:ea typeface="Montserrat SemiBold"/>
                <a:cs typeface="Montserrat SemiBold"/>
                <a:sym typeface="Montserrat SemiBold"/>
              </a:rPr>
              <a:t>General feedback</a:t>
            </a:r>
            <a:endParaRPr sz="100" dirty="0">
              <a:solidFill>
                <a:srgbClr val="B0E6D4"/>
              </a:solidFill>
              <a:latin typeface="Montserrat SemiBold"/>
              <a:ea typeface="Montserrat SemiBold"/>
              <a:cs typeface="Montserrat SemiBold"/>
              <a:sym typeface="Montserrat SemiBold"/>
            </a:endParaRPr>
          </a:p>
        </p:txBody>
      </p:sp>
      <p:sp>
        <p:nvSpPr>
          <p:cNvPr id="19" name="TextBox 18">
            <a:extLst>
              <a:ext uri="{FF2B5EF4-FFF2-40B4-BE49-F238E27FC236}">
                <a16:creationId xmlns:a16="http://schemas.microsoft.com/office/drawing/2014/main" id="{3755C229-8C30-648F-8C2A-996476642492}"/>
              </a:ext>
            </a:extLst>
          </p:cNvPr>
          <p:cNvSpPr txBox="1"/>
          <p:nvPr/>
        </p:nvSpPr>
        <p:spPr>
          <a:xfrm>
            <a:off x="20193333" y="10351501"/>
            <a:ext cx="8686800" cy="6555641"/>
          </a:xfrm>
          <a:prstGeom prst="rect">
            <a:avLst/>
          </a:prstGeom>
          <a:noFill/>
        </p:spPr>
        <p:txBody>
          <a:bodyPr wrap="square" rtlCol="0">
            <a:spAutoFit/>
          </a:bodyPr>
          <a:lstStyle/>
          <a:p>
            <a:pPr algn="just"/>
            <a:r>
              <a:rPr lang="en-GB" sz="30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Since 2023, Consultant Radiologist-led sessions, supported by a Consultant Clinical Oncologist, are delivered every six months on a three-year rolling programme aligned with the Royal College of Radiologists Clinical Oncology curriculum. </a:t>
            </a:r>
          </a:p>
          <a:p>
            <a:pPr algn="just"/>
            <a:endParaRPr lang="en-GB" sz="3000" dirty="0">
              <a:solidFill>
                <a:srgbClr val="5D758B"/>
              </a:solidFill>
              <a:latin typeface="Montserrat" panose="00000500000000000000" pitchFamily="2" charset="0"/>
              <a:ea typeface="Aptos" panose="020B0004020202020204" pitchFamily="34" charset="0"/>
              <a:cs typeface="Times New Roman" panose="02020603050405020304" pitchFamily="18" charset="0"/>
            </a:endParaRPr>
          </a:p>
          <a:p>
            <a:pPr algn="just"/>
            <a:r>
              <a:rPr lang="en-GB" sz="30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Participants use individual workstations to work through clinical cases, developing skills in anatomical interpretation, malignant pathology, and practical use of radiology systems (PACS) relevant to routine oncology practice.</a:t>
            </a:r>
          </a:p>
          <a:p>
            <a:pPr algn="just"/>
            <a:endParaRPr lang="en-GB" sz="3000" dirty="0">
              <a:solidFill>
                <a:srgbClr val="667C91"/>
              </a:solidFill>
              <a:latin typeface="Montserrat" panose="00000500000000000000" pitchFamily="2" charset="0"/>
              <a:cs typeface="Times New Roman" panose="02020603050405020304" pitchFamily="18" charset="0"/>
            </a:endParaRPr>
          </a:p>
        </p:txBody>
      </p:sp>
      <p:sp>
        <p:nvSpPr>
          <p:cNvPr id="24" name="TextBox 23">
            <a:extLst>
              <a:ext uri="{FF2B5EF4-FFF2-40B4-BE49-F238E27FC236}">
                <a16:creationId xmlns:a16="http://schemas.microsoft.com/office/drawing/2014/main" id="{521C310C-BCD2-775F-36EB-979A30830D31}"/>
              </a:ext>
            </a:extLst>
          </p:cNvPr>
          <p:cNvSpPr txBox="1"/>
          <p:nvPr/>
        </p:nvSpPr>
        <p:spPr>
          <a:xfrm>
            <a:off x="19575379" y="20946979"/>
            <a:ext cx="914400" cy="914400"/>
          </a:xfrm>
          <a:prstGeom prst="rect">
            <a:avLst/>
          </a:prstGeom>
          <a:noFill/>
        </p:spPr>
        <p:txBody>
          <a:bodyPr wrap="square" rtlCol="0">
            <a:spAutoFit/>
          </a:bodyPr>
          <a:lstStyle/>
          <a:p>
            <a:endParaRPr lang="en-GB" dirty="0"/>
          </a:p>
        </p:txBody>
      </p:sp>
      <p:sp>
        <p:nvSpPr>
          <p:cNvPr id="27" name="TextBox 26">
            <a:extLst>
              <a:ext uri="{FF2B5EF4-FFF2-40B4-BE49-F238E27FC236}">
                <a16:creationId xmlns:a16="http://schemas.microsoft.com/office/drawing/2014/main" id="{178360D5-EE2D-43D7-B1A5-BCE4CAF65DDC}"/>
              </a:ext>
            </a:extLst>
          </p:cNvPr>
          <p:cNvSpPr txBox="1"/>
          <p:nvPr/>
        </p:nvSpPr>
        <p:spPr>
          <a:xfrm>
            <a:off x="1315251" y="17649320"/>
            <a:ext cx="8521986" cy="1046440"/>
          </a:xfrm>
          <a:prstGeom prst="rect">
            <a:avLst/>
          </a:prstGeom>
          <a:noFill/>
        </p:spPr>
        <p:txBody>
          <a:bodyPr wrap="square" rtlCol="0">
            <a:spAutoFit/>
          </a:bodyPr>
          <a:lstStyle/>
          <a:p>
            <a:r>
              <a:rPr lang="en-GB" sz="6200" dirty="0">
                <a:solidFill>
                  <a:srgbClr val="5D758B"/>
                </a:solidFill>
                <a:latin typeface="Montserrat SemiBold" panose="00000700000000000000" pitchFamily="2" charset="0"/>
              </a:rPr>
              <a:t>Key Features</a:t>
            </a:r>
          </a:p>
        </p:txBody>
      </p:sp>
      <p:sp>
        <p:nvSpPr>
          <p:cNvPr id="30" name="TextBox 29">
            <a:extLst>
              <a:ext uri="{FF2B5EF4-FFF2-40B4-BE49-F238E27FC236}">
                <a16:creationId xmlns:a16="http://schemas.microsoft.com/office/drawing/2014/main" id="{F0063AC2-CABF-DA60-5660-7EB1769F023F}"/>
              </a:ext>
            </a:extLst>
          </p:cNvPr>
          <p:cNvSpPr txBox="1"/>
          <p:nvPr/>
        </p:nvSpPr>
        <p:spPr>
          <a:xfrm>
            <a:off x="1231560" y="18880673"/>
            <a:ext cx="8519418" cy="4928978"/>
          </a:xfrm>
          <a:prstGeom prst="rect">
            <a:avLst/>
          </a:prstGeom>
          <a:noFill/>
        </p:spPr>
        <p:txBody>
          <a:bodyPr wrap="square" rtlCol="0">
            <a:spAutoFit/>
          </a:bodyPr>
          <a:lstStyle/>
          <a:p>
            <a:pPr marL="285750" indent="-285750">
              <a:lnSpc>
                <a:spcPct val="115000"/>
              </a:lnSpc>
              <a:spcAft>
                <a:spcPts val="800"/>
              </a:spcAft>
              <a:buFont typeface="Arial" panose="020B0604020202020204" pitchFamily="34" charset="0"/>
              <a:buChar cha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Consultant Radiologist-led teaching</a:t>
            </a:r>
          </a:p>
          <a:p>
            <a:pPr marL="285750" indent="-285750">
              <a:lnSpc>
                <a:spcPct val="115000"/>
              </a:lnSpc>
              <a:spcAft>
                <a:spcPts val="800"/>
              </a:spcAft>
              <a:buFont typeface="Arial" panose="020B0604020202020204" pitchFamily="34" charset="0"/>
              <a:buChar cha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 Oncology specialist input</a:t>
            </a:r>
          </a:p>
          <a:p>
            <a:pPr marL="285750" indent="-285750">
              <a:lnSpc>
                <a:spcPct val="115000"/>
              </a:lnSpc>
              <a:spcAft>
                <a:spcPts val="800"/>
              </a:spcAft>
              <a:buFont typeface="Arial" panose="020B0604020202020204" pitchFamily="34" charset="0"/>
              <a:buChar cha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 Individual PACS workstation access</a:t>
            </a:r>
          </a:p>
          <a:p>
            <a:pPr marL="285750" indent="-285750">
              <a:lnSpc>
                <a:spcPct val="115000"/>
              </a:lnSpc>
              <a:spcAft>
                <a:spcPts val="800"/>
              </a:spcAft>
              <a:buFont typeface="Arial" panose="020B0604020202020204" pitchFamily="34" charset="0"/>
              <a:buChar cha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Interactive small-group support</a:t>
            </a:r>
          </a:p>
          <a:p>
            <a:pPr marL="285750" indent="-285750">
              <a:lnSpc>
                <a:spcPct val="115000"/>
              </a:lnSpc>
              <a:spcAft>
                <a:spcPts val="800"/>
              </a:spcAft>
              <a:buFont typeface="Arial" panose="020B0604020202020204" pitchFamily="34" charset="0"/>
              <a:buChar cha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 Six-monthly delivery</a:t>
            </a:r>
          </a:p>
          <a:p>
            <a:pPr marL="285750" indent="-285750">
              <a:lnSpc>
                <a:spcPct val="115000"/>
              </a:lnSpc>
              <a:spcAft>
                <a:spcPts val="800"/>
              </a:spcAft>
              <a:buFont typeface="Arial" panose="020B0604020202020204" pitchFamily="34" charset="0"/>
              <a:buChar char="•"/>
            </a:pPr>
            <a:r>
              <a:rPr lang="en-GB" sz="3000" kern="100" dirty="0">
                <a:solidFill>
                  <a:srgbClr val="5D758B"/>
                </a:solidFill>
                <a:effectLst/>
                <a:latin typeface="Montserrat" panose="00000500000000000000" pitchFamily="2" charset="0"/>
                <a:ea typeface="Aptos" panose="020B0004020202020204" pitchFamily="34" charset="0"/>
                <a:cs typeface="Segoe UI Emoji" panose="020B0502040204020203" pitchFamily="34" charset="0"/>
              </a:rPr>
              <a:t>Th</a:t>
            </a: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ree-year rolling curriculum</a:t>
            </a:r>
          </a:p>
          <a:p>
            <a:pPr marL="285750" indent="-285750">
              <a:lnSpc>
                <a:spcPct val="115000"/>
              </a:lnSpc>
              <a:spcAft>
                <a:spcPts val="800"/>
              </a:spcAft>
              <a:buFont typeface="Arial" panose="020B0604020202020204" pitchFamily="34" charset="0"/>
              <a:buChar cha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Curriculum alignment with RCR Clinical Oncology training</a:t>
            </a:r>
          </a:p>
        </p:txBody>
      </p:sp>
      <p:graphicFrame>
        <p:nvGraphicFramePr>
          <p:cNvPr id="43" name="Diagram 42">
            <a:extLst>
              <a:ext uri="{FF2B5EF4-FFF2-40B4-BE49-F238E27FC236}">
                <a16:creationId xmlns:a16="http://schemas.microsoft.com/office/drawing/2014/main" id="{020A84AB-408F-824A-B914-50867B373739}"/>
              </a:ext>
            </a:extLst>
          </p:cNvPr>
          <p:cNvGraphicFramePr/>
          <p:nvPr>
            <p:extLst>
              <p:ext uri="{D42A27DB-BD31-4B8C-83A1-F6EECF244321}">
                <p14:modId xmlns:p14="http://schemas.microsoft.com/office/powerpoint/2010/main" val="3401976699"/>
              </p:ext>
            </p:extLst>
          </p:nvPr>
        </p:nvGraphicFramePr>
        <p:xfrm>
          <a:off x="10227194" y="19122897"/>
          <a:ext cx="9313358" cy="9511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 name="TextBox 43">
            <a:extLst>
              <a:ext uri="{FF2B5EF4-FFF2-40B4-BE49-F238E27FC236}">
                <a16:creationId xmlns:a16="http://schemas.microsoft.com/office/drawing/2014/main" id="{1786C74B-3A06-8DAE-F6DC-657FC9C3E843}"/>
              </a:ext>
            </a:extLst>
          </p:cNvPr>
          <p:cNvSpPr txBox="1"/>
          <p:nvPr/>
        </p:nvSpPr>
        <p:spPr>
          <a:xfrm>
            <a:off x="10438446" y="17649320"/>
            <a:ext cx="9754887" cy="1046440"/>
          </a:xfrm>
          <a:prstGeom prst="rect">
            <a:avLst/>
          </a:prstGeom>
          <a:noFill/>
        </p:spPr>
        <p:txBody>
          <a:bodyPr wrap="square" rtlCol="0">
            <a:spAutoFit/>
          </a:bodyPr>
          <a:lstStyle/>
          <a:p>
            <a:r>
              <a:rPr lang="en-GB" sz="6200" dirty="0">
                <a:solidFill>
                  <a:srgbClr val="5D758B"/>
                </a:solidFill>
                <a:latin typeface="Montserrat SemiBold" panose="00000700000000000000" pitchFamily="2" charset="0"/>
              </a:rPr>
              <a:t>Education Model</a:t>
            </a:r>
          </a:p>
        </p:txBody>
      </p:sp>
      <p:graphicFrame>
        <p:nvGraphicFramePr>
          <p:cNvPr id="45" name="Table 44">
            <a:extLst>
              <a:ext uri="{FF2B5EF4-FFF2-40B4-BE49-F238E27FC236}">
                <a16:creationId xmlns:a16="http://schemas.microsoft.com/office/drawing/2014/main" id="{F0FF1CF9-8ED6-03D0-8693-3F63D922D7BA}"/>
              </a:ext>
            </a:extLst>
          </p:cNvPr>
          <p:cNvGraphicFramePr>
            <a:graphicFrameLocks noGrp="1"/>
          </p:cNvGraphicFramePr>
          <p:nvPr>
            <p:extLst>
              <p:ext uri="{D42A27DB-BD31-4B8C-83A1-F6EECF244321}">
                <p14:modId xmlns:p14="http://schemas.microsoft.com/office/powerpoint/2010/main" val="1730024695"/>
              </p:ext>
            </p:extLst>
          </p:nvPr>
        </p:nvGraphicFramePr>
        <p:xfrm>
          <a:off x="1231560" y="23970547"/>
          <a:ext cx="8239680" cy="8827268"/>
        </p:xfrm>
        <a:graphic>
          <a:graphicData uri="http://schemas.openxmlformats.org/drawingml/2006/table">
            <a:tbl>
              <a:tblPr firstRow="1" bandRow="1">
                <a:tableStyleId>{775DCB02-9BB8-47FD-8907-85C794F793BA}</a:tableStyleId>
              </a:tblPr>
              <a:tblGrid>
                <a:gridCol w="2746560">
                  <a:extLst>
                    <a:ext uri="{9D8B030D-6E8A-4147-A177-3AD203B41FA5}">
                      <a16:colId xmlns:a16="http://schemas.microsoft.com/office/drawing/2014/main" val="3165248207"/>
                    </a:ext>
                  </a:extLst>
                </a:gridCol>
                <a:gridCol w="2746560">
                  <a:extLst>
                    <a:ext uri="{9D8B030D-6E8A-4147-A177-3AD203B41FA5}">
                      <a16:colId xmlns:a16="http://schemas.microsoft.com/office/drawing/2014/main" val="2647137925"/>
                    </a:ext>
                  </a:extLst>
                </a:gridCol>
                <a:gridCol w="2746560">
                  <a:extLst>
                    <a:ext uri="{9D8B030D-6E8A-4147-A177-3AD203B41FA5}">
                      <a16:colId xmlns:a16="http://schemas.microsoft.com/office/drawing/2014/main" val="8492035"/>
                    </a:ext>
                  </a:extLst>
                </a:gridCol>
              </a:tblGrid>
              <a:tr h="1008011">
                <a:tc>
                  <a:txBody>
                    <a:bodyPr/>
                    <a:lstStyle/>
                    <a:p>
                      <a:pPr algn="ctr"/>
                      <a:r>
                        <a:rPr lang="en-GB" sz="2800" dirty="0">
                          <a:solidFill>
                            <a:schemeClr val="bg1"/>
                          </a:solidFill>
                          <a:latin typeface="Montserrat SemiBold" panose="00000700000000000000" pitchFamily="2" charset="0"/>
                        </a:rPr>
                        <a:t>Study Day</a:t>
                      </a:r>
                    </a:p>
                  </a:txBody>
                  <a:tcPr/>
                </a:tc>
                <a:tc>
                  <a:txBody>
                    <a:bodyPr/>
                    <a:lstStyle/>
                    <a:p>
                      <a:pPr algn="ctr"/>
                      <a:r>
                        <a:rPr lang="en-GB" sz="2800" dirty="0">
                          <a:solidFill>
                            <a:schemeClr val="bg1"/>
                          </a:solidFill>
                          <a:latin typeface="Montserrat SemiBold" panose="00000700000000000000" pitchFamily="2" charset="0"/>
                        </a:rPr>
                        <a:t>Area covered</a:t>
                      </a:r>
                    </a:p>
                  </a:txBody>
                  <a:tcPr/>
                </a:tc>
                <a:tc>
                  <a:txBody>
                    <a:bodyPr/>
                    <a:lstStyle/>
                    <a:p>
                      <a:pPr algn="ctr"/>
                      <a:r>
                        <a:rPr lang="en-GB" sz="2800" dirty="0">
                          <a:solidFill>
                            <a:schemeClr val="bg1"/>
                          </a:solidFill>
                          <a:latin typeface="Montserrat SemiBold" panose="00000700000000000000" pitchFamily="2" charset="0"/>
                        </a:rPr>
                        <a:t>Attendance</a:t>
                      </a:r>
                    </a:p>
                  </a:txBody>
                  <a:tcPr/>
                </a:tc>
                <a:extLst>
                  <a:ext uri="{0D108BD9-81ED-4DB2-BD59-A6C34878D82A}">
                    <a16:rowId xmlns:a16="http://schemas.microsoft.com/office/drawing/2014/main" val="230386663"/>
                  </a:ext>
                </a:extLst>
              </a:tr>
              <a:tr h="1549449">
                <a:tc>
                  <a:txBody>
                    <a:bodyPr/>
                    <a:lstStyle/>
                    <a:p>
                      <a:pPr algn="ctr"/>
                      <a:r>
                        <a:rPr lang="en-GB" sz="2800" dirty="0">
                          <a:solidFill>
                            <a:schemeClr val="bg1"/>
                          </a:solidFill>
                          <a:latin typeface="Montserrat" panose="00000500000000000000" pitchFamily="2" charset="0"/>
                        </a:rPr>
                        <a:t>June 2023 </a:t>
                      </a:r>
                    </a:p>
                  </a:txBody>
                  <a:tcPr/>
                </a:tc>
                <a:tc>
                  <a:txBody>
                    <a:bodyPr/>
                    <a:lstStyle/>
                    <a:p>
                      <a:pPr algn="ctr"/>
                      <a:r>
                        <a:rPr lang="en-GB" sz="2800" dirty="0">
                          <a:solidFill>
                            <a:schemeClr val="bg1"/>
                          </a:solidFill>
                          <a:latin typeface="Montserrat" panose="00000500000000000000" pitchFamily="2" charset="0"/>
                        </a:rPr>
                        <a:t>Pilot study day</a:t>
                      </a:r>
                    </a:p>
                  </a:txBody>
                  <a:tcPr/>
                </a:tc>
                <a:tc>
                  <a:txBody>
                    <a:bodyPr/>
                    <a:lstStyle/>
                    <a:p>
                      <a:pPr algn="ctr"/>
                      <a:r>
                        <a:rPr lang="en-GB" sz="2800" dirty="0">
                          <a:solidFill>
                            <a:schemeClr val="bg1"/>
                          </a:solidFill>
                          <a:latin typeface="Montserrat" panose="00000500000000000000" pitchFamily="2" charset="0"/>
                        </a:rPr>
                        <a:t>14</a:t>
                      </a:r>
                    </a:p>
                  </a:txBody>
                  <a:tcPr/>
                </a:tc>
                <a:extLst>
                  <a:ext uri="{0D108BD9-81ED-4DB2-BD59-A6C34878D82A}">
                    <a16:rowId xmlns:a16="http://schemas.microsoft.com/office/drawing/2014/main" val="1886057313"/>
                  </a:ext>
                </a:extLst>
              </a:tr>
              <a:tr h="1607735">
                <a:tc>
                  <a:txBody>
                    <a:bodyPr/>
                    <a:lstStyle/>
                    <a:p>
                      <a:pPr algn="ctr"/>
                      <a:r>
                        <a:rPr lang="en-GB" sz="2800" dirty="0">
                          <a:solidFill>
                            <a:schemeClr val="bg1"/>
                          </a:solidFill>
                          <a:latin typeface="Montserrat" panose="00000500000000000000" pitchFamily="2" charset="0"/>
                        </a:rPr>
                        <a:t>Dec 2024</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2800" dirty="0">
                          <a:solidFill>
                            <a:schemeClr val="bg1"/>
                          </a:solidFill>
                          <a:latin typeface="Montserrat" panose="00000500000000000000" pitchFamily="2" charset="0"/>
                        </a:rPr>
                        <a:t>Introduction and oncological emergencies</a:t>
                      </a:r>
                    </a:p>
                  </a:txBody>
                  <a:tcPr/>
                </a:tc>
                <a:tc>
                  <a:txBody>
                    <a:bodyPr/>
                    <a:lstStyle/>
                    <a:p>
                      <a:pPr algn="ctr"/>
                      <a:r>
                        <a:rPr lang="en-GB" sz="2800" dirty="0">
                          <a:solidFill>
                            <a:schemeClr val="bg1"/>
                          </a:solidFill>
                          <a:latin typeface="Montserrat" panose="00000500000000000000" pitchFamily="2" charset="0"/>
                        </a:rPr>
                        <a:t>23</a:t>
                      </a:r>
                    </a:p>
                  </a:txBody>
                  <a:tcPr/>
                </a:tc>
                <a:extLst>
                  <a:ext uri="{0D108BD9-81ED-4DB2-BD59-A6C34878D82A}">
                    <a16:rowId xmlns:a16="http://schemas.microsoft.com/office/drawing/2014/main" val="1636518980"/>
                  </a:ext>
                </a:extLst>
              </a:tr>
              <a:tr h="732888">
                <a:tc>
                  <a:txBody>
                    <a:bodyPr/>
                    <a:lstStyle/>
                    <a:p>
                      <a:pPr algn="ctr"/>
                      <a:r>
                        <a:rPr lang="en-GB" sz="2800" dirty="0">
                          <a:solidFill>
                            <a:schemeClr val="bg1"/>
                          </a:solidFill>
                          <a:latin typeface="Montserrat" panose="00000500000000000000" pitchFamily="2" charset="0"/>
                        </a:rPr>
                        <a:t>Jul2025</a:t>
                      </a:r>
                    </a:p>
                  </a:txBody>
                  <a:tcPr/>
                </a:tc>
                <a:tc>
                  <a:txBody>
                    <a:bodyPr/>
                    <a:lstStyle/>
                    <a:p>
                      <a:pPr algn="ctr"/>
                      <a:r>
                        <a:rPr lang="en-GB" sz="2800" dirty="0">
                          <a:solidFill>
                            <a:schemeClr val="bg1"/>
                          </a:solidFill>
                          <a:latin typeface="Montserrat" panose="00000500000000000000" pitchFamily="2" charset="0"/>
                        </a:rPr>
                        <a:t>Lung &amp; breast</a:t>
                      </a:r>
                    </a:p>
                  </a:txBody>
                  <a:tcPr/>
                </a:tc>
                <a:tc>
                  <a:txBody>
                    <a:bodyPr/>
                    <a:lstStyle/>
                    <a:p>
                      <a:pPr algn="ctr"/>
                      <a:r>
                        <a:rPr lang="en-GB" sz="2800" dirty="0">
                          <a:solidFill>
                            <a:schemeClr val="bg1"/>
                          </a:solidFill>
                          <a:latin typeface="Montserrat" panose="00000500000000000000" pitchFamily="2" charset="0"/>
                        </a:rPr>
                        <a:t>22</a:t>
                      </a:r>
                    </a:p>
                  </a:txBody>
                  <a:tcPr/>
                </a:tc>
                <a:extLst>
                  <a:ext uri="{0D108BD9-81ED-4DB2-BD59-A6C34878D82A}">
                    <a16:rowId xmlns:a16="http://schemas.microsoft.com/office/drawing/2014/main" val="792041265"/>
                  </a:ext>
                </a:extLst>
              </a:tr>
              <a:tr h="714567">
                <a:tc>
                  <a:txBody>
                    <a:bodyPr/>
                    <a:lstStyle/>
                    <a:p>
                      <a:pPr algn="ctr"/>
                      <a:r>
                        <a:rPr lang="en-GB" sz="2800" dirty="0">
                          <a:solidFill>
                            <a:schemeClr val="bg1"/>
                          </a:solidFill>
                          <a:latin typeface="Montserrat" panose="00000500000000000000" pitchFamily="2" charset="0"/>
                        </a:rPr>
                        <a:t>Dec 2025</a:t>
                      </a:r>
                    </a:p>
                  </a:txBody>
                  <a:tcPr/>
                </a:tc>
                <a:tc>
                  <a:txBody>
                    <a:bodyPr/>
                    <a:lstStyle/>
                    <a:p>
                      <a:pPr algn="ctr"/>
                      <a:r>
                        <a:rPr lang="en-GB" sz="2800" dirty="0">
                          <a:solidFill>
                            <a:schemeClr val="bg1"/>
                          </a:solidFill>
                          <a:latin typeface="Montserrat" panose="00000500000000000000" pitchFamily="2" charset="0"/>
                        </a:rPr>
                        <a:t>GI tract</a:t>
                      </a:r>
                    </a:p>
                  </a:txBody>
                  <a:tcPr/>
                </a:tc>
                <a:tc>
                  <a:txBody>
                    <a:bodyPr/>
                    <a:lstStyle/>
                    <a:p>
                      <a:pPr algn="ctr"/>
                      <a:r>
                        <a:rPr lang="en-GB" sz="2800" dirty="0">
                          <a:solidFill>
                            <a:schemeClr val="bg1"/>
                          </a:solidFill>
                          <a:latin typeface="Montserrat" panose="00000500000000000000" pitchFamily="2" charset="0"/>
                        </a:rPr>
                        <a:t>16</a:t>
                      </a:r>
                    </a:p>
                  </a:txBody>
                  <a:tcPr/>
                </a:tc>
                <a:extLst>
                  <a:ext uri="{0D108BD9-81ED-4DB2-BD59-A6C34878D82A}">
                    <a16:rowId xmlns:a16="http://schemas.microsoft.com/office/drawing/2014/main" val="2327175693"/>
                  </a:ext>
                </a:extLst>
              </a:tr>
              <a:tr h="1008011">
                <a:tc>
                  <a:txBody>
                    <a:bodyPr/>
                    <a:lstStyle/>
                    <a:p>
                      <a:pPr algn="ctr"/>
                      <a:r>
                        <a:rPr lang="en-GB" sz="2800" dirty="0">
                          <a:solidFill>
                            <a:schemeClr val="bg1"/>
                          </a:solidFill>
                          <a:latin typeface="Montserrat" panose="00000500000000000000" pitchFamily="2" charset="0"/>
                        </a:rPr>
                        <a:t>July 2026</a:t>
                      </a:r>
                    </a:p>
                  </a:txBody>
                  <a:tcPr/>
                </a:tc>
                <a:tc>
                  <a:txBody>
                    <a:bodyPr/>
                    <a:lstStyle/>
                    <a:p>
                      <a:pPr algn="ctr"/>
                      <a:r>
                        <a:rPr lang="en-GB" sz="2800" dirty="0">
                          <a:solidFill>
                            <a:schemeClr val="bg1"/>
                          </a:solidFill>
                          <a:latin typeface="Montserrat" panose="00000500000000000000" pitchFamily="2" charset="0"/>
                        </a:rPr>
                        <a:t>Urology and Gynae</a:t>
                      </a:r>
                    </a:p>
                  </a:txBody>
                  <a:tcPr/>
                </a:tc>
                <a:tc>
                  <a:txBody>
                    <a:bodyPr/>
                    <a:lstStyle/>
                    <a:p>
                      <a:pPr algn="ctr"/>
                      <a:r>
                        <a:rPr lang="en-GB" sz="2800" dirty="0">
                          <a:solidFill>
                            <a:schemeClr val="bg1"/>
                          </a:solidFill>
                          <a:latin typeface="Montserrat" panose="00000500000000000000" pitchFamily="2" charset="0"/>
                        </a:rPr>
                        <a:t>19</a:t>
                      </a:r>
                    </a:p>
                  </a:txBody>
                  <a:tcPr/>
                </a:tc>
                <a:extLst>
                  <a:ext uri="{0D108BD9-81ED-4DB2-BD59-A6C34878D82A}">
                    <a16:rowId xmlns:a16="http://schemas.microsoft.com/office/drawing/2014/main" val="1857666182"/>
                  </a:ext>
                </a:extLst>
              </a:tr>
              <a:tr h="1008011">
                <a:tc>
                  <a:txBody>
                    <a:bodyPr/>
                    <a:lstStyle/>
                    <a:p>
                      <a:pPr algn="ctr"/>
                      <a:r>
                        <a:rPr lang="en-GB" sz="2800" dirty="0">
                          <a:solidFill>
                            <a:schemeClr val="bg1"/>
                          </a:solidFill>
                          <a:latin typeface="Montserrat" panose="00000500000000000000" pitchFamily="2" charset="0"/>
                        </a:rPr>
                        <a:t>Dec 2026</a:t>
                      </a:r>
                    </a:p>
                  </a:txBody>
                  <a:tcPr/>
                </a:tc>
                <a:tc>
                  <a:txBody>
                    <a:bodyPr/>
                    <a:lstStyle/>
                    <a:p>
                      <a:pPr algn="ctr"/>
                      <a:r>
                        <a:rPr lang="en-GB" sz="2800" dirty="0">
                          <a:solidFill>
                            <a:schemeClr val="bg1"/>
                          </a:solidFill>
                          <a:latin typeface="Montserrat" panose="00000500000000000000" pitchFamily="2" charset="0"/>
                        </a:rPr>
                        <a:t>H&amp;N and Lymphoma</a:t>
                      </a:r>
                    </a:p>
                  </a:txBody>
                  <a:tcPr/>
                </a:tc>
                <a:tc>
                  <a:txBody>
                    <a:bodyPr/>
                    <a:lstStyle/>
                    <a:p>
                      <a:pPr algn="ctr"/>
                      <a:r>
                        <a:rPr lang="en-GB" sz="2800" dirty="0">
                          <a:solidFill>
                            <a:schemeClr val="bg1"/>
                          </a:solidFill>
                          <a:latin typeface="Montserrat" panose="00000500000000000000" pitchFamily="2" charset="0"/>
                        </a:rPr>
                        <a:t>TBC</a:t>
                      </a:r>
                    </a:p>
                  </a:txBody>
                  <a:tcPr/>
                </a:tc>
                <a:extLst>
                  <a:ext uri="{0D108BD9-81ED-4DB2-BD59-A6C34878D82A}">
                    <a16:rowId xmlns:a16="http://schemas.microsoft.com/office/drawing/2014/main" val="4092883394"/>
                  </a:ext>
                </a:extLst>
              </a:tr>
              <a:tr h="1008011">
                <a:tc>
                  <a:txBody>
                    <a:bodyPr/>
                    <a:lstStyle/>
                    <a:p>
                      <a:pPr algn="ctr"/>
                      <a:r>
                        <a:rPr lang="en-GB" sz="2800" dirty="0">
                          <a:solidFill>
                            <a:schemeClr val="bg1"/>
                          </a:solidFill>
                          <a:latin typeface="Montserrat" panose="00000500000000000000" pitchFamily="2" charset="0"/>
                        </a:rPr>
                        <a:t>July 2027</a:t>
                      </a:r>
                    </a:p>
                  </a:txBody>
                  <a:tcPr/>
                </a:tc>
                <a:tc>
                  <a:txBody>
                    <a:bodyPr/>
                    <a:lstStyle/>
                    <a:p>
                      <a:pPr algn="ctr"/>
                      <a:r>
                        <a:rPr lang="en-GB" sz="2800" dirty="0">
                          <a:solidFill>
                            <a:schemeClr val="bg1"/>
                          </a:solidFill>
                          <a:latin typeface="Montserrat" panose="00000500000000000000" pitchFamily="2" charset="0"/>
                        </a:rPr>
                        <a:t>Neuro/</a:t>
                      </a:r>
                    </a:p>
                    <a:p>
                      <a:pPr algn="ctr"/>
                      <a:r>
                        <a:rPr lang="en-GB" sz="2800" dirty="0">
                          <a:solidFill>
                            <a:schemeClr val="bg1"/>
                          </a:solidFill>
                          <a:latin typeface="Montserrat" panose="00000500000000000000" pitchFamily="2" charset="0"/>
                        </a:rPr>
                        <a:t>Sarcoma</a:t>
                      </a:r>
                    </a:p>
                  </a:txBody>
                  <a:tcPr/>
                </a:tc>
                <a:tc>
                  <a:txBody>
                    <a:bodyPr/>
                    <a:lstStyle/>
                    <a:p>
                      <a:pPr algn="ctr"/>
                      <a:r>
                        <a:rPr lang="en-GB" sz="2800" dirty="0">
                          <a:solidFill>
                            <a:schemeClr val="bg1"/>
                          </a:solidFill>
                          <a:latin typeface="Montserrat" panose="00000500000000000000" pitchFamily="2" charset="0"/>
                        </a:rPr>
                        <a:t>TBC</a:t>
                      </a:r>
                    </a:p>
                  </a:txBody>
                  <a:tcPr/>
                </a:tc>
                <a:extLst>
                  <a:ext uri="{0D108BD9-81ED-4DB2-BD59-A6C34878D82A}">
                    <a16:rowId xmlns:a16="http://schemas.microsoft.com/office/drawing/2014/main" val="908624128"/>
                  </a:ext>
                </a:extLst>
              </a:tr>
            </a:tbl>
          </a:graphicData>
        </a:graphic>
      </p:graphicFrame>
      <p:sp>
        <p:nvSpPr>
          <p:cNvPr id="46" name="TextBox 45">
            <a:extLst>
              <a:ext uri="{FF2B5EF4-FFF2-40B4-BE49-F238E27FC236}">
                <a16:creationId xmlns:a16="http://schemas.microsoft.com/office/drawing/2014/main" id="{A645EA2A-DAD4-F800-0CA3-8D5D7B670265}"/>
              </a:ext>
            </a:extLst>
          </p:cNvPr>
          <p:cNvSpPr txBox="1"/>
          <p:nvPr/>
        </p:nvSpPr>
        <p:spPr>
          <a:xfrm>
            <a:off x="19900821" y="22143376"/>
            <a:ext cx="8734233" cy="2000548"/>
          </a:xfrm>
          <a:prstGeom prst="rect">
            <a:avLst/>
          </a:prstGeom>
          <a:noFill/>
        </p:spPr>
        <p:txBody>
          <a:bodyPr wrap="square" rtlCol="0">
            <a:spAutoFit/>
          </a:bodyPr>
          <a:lstStyle/>
          <a:p>
            <a:r>
              <a:rPr lang="en-GB" sz="6200" dirty="0">
                <a:solidFill>
                  <a:srgbClr val="5D758B"/>
                </a:solidFill>
                <a:latin typeface="Montserrat SemiBold" panose="00000700000000000000" pitchFamily="2" charset="0"/>
              </a:rPr>
              <a:t>What was valued most</a:t>
            </a:r>
          </a:p>
        </p:txBody>
      </p:sp>
      <p:sp>
        <p:nvSpPr>
          <p:cNvPr id="49" name="TextBox 48">
            <a:extLst>
              <a:ext uri="{FF2B5EF4-FFF2-40B4-BE49-F238E27FC236}">
                <a16:creationId xmlns:a16="http://schemas.microsoft.com/office/drawing/2014/main" id="{68E6BB8B-8FB6-AF23-E6D4-9400048F9A3E}"/>
              </a:ext>
            </a:extLst>
          </p:cNvPr>
          <p:cNvSpPr txBox="1"/>
          <p:nvPr/>
        </p:nvSpPr>
        <p:spPr>
          <a:xfrm>
            <a:off x="19978959" y="24180088"/>
            <a:ext cx="9595170" cy="8839151"/>
          </a:xfrm>
          <a:prstGeom prst="rect">
            <a:avLst/>
          </a:prstGeom>
          <a:noFill/>
        </p:spPr>
        <p:txBody>
          <a:bodyPr wrap="square" rtlCol="0">
            <a:spAutoFit/>
          </a:bodyPr>
          <a:lstStyle/>
          <a:p>
            <a:pPr marL="457200" indent="-457200">
              <a:lnSpc>
                <a:spcPct val="115000"/>
              </a:lnSpc>
              <a:spcAft>
                <a:spcPts val="800"/>
              </a:spcAft>
              <a:buClr>
                <a:srgbClr val="5D758B"/>
              </a:buClr>
              <a:buFont typeface="Arial" panose="020B0604020202020204" pitchFamily="34" charset="0"/>
              <a:buChar char="•"/>
            </a:pPr>
            <a:r>
              <a:rPr lang="en-GB" sz="3000" b="1"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Anatomy &amp; Imaging Interpretation</a:t>
            </a:r>
            <a:endPar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endParaRPr>
          </a:p>
          <a:p>
            <a:pPr>
              <a:lnSpc>
                <a:spcPct val="115000"/>
              </a:lnSpc>
              <a:spcAft>
                <a:spcPts val="800"/>
              </a:spcAft>
              <a:buClr>
                <a:srgbClr val="5D758B"/>
              </a:buCl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“Helpful to go through all the cases and relevant anatomy.” </a:t>
            </a:r>
          </a:p>
          <a:p>
            <a:pPr>
              <a:lnSpc>
                <a:spcPct val="115000"/>
              </a:lnSpc>
              <a:spcAft>
                <a:spcPts val="800"/>
              </a:spcAft>
              <a:buClr>
                <a:srgbClr val="5D758B"/>
              </a:buCl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Participants consistently highlighted anatomical teaching and image interpretation skills. </a:t>
            </a:r>
          </a:p>
          <a:p>
            <a:pPr marL="457200" indent="-457200">
              <a:lnSpc>
                <a:spcPct val="115000"/>
              </a:lnSpc>
              <a:spcAft>
                <a:spcPts val="800"/>
              </a:spcAft>
              <a:buClr>
                <a:srgbClr val="5D758B"/>
              </a:buClr>
              <a:buFont typeface="Arial" panose="020B0604020202020204" pitchFamily="34" charset="0"/>
              <a:buChar char="•"/>
            </a:pPr>
            <a:r>
              <a:rPr lang="en-GB" sz="3000" b="1"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Radiotherapy Planning &amp; Contouring</a:t>
            </a:r>
            <a:endPar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endParaRPr>
          </a:p>
          <a:p>
            <a:pPr>
              <a:lnSpc>
                <a:spcPct val="115000"/>
              </a:lnSpc>
              <a:spcAft>
                <a:spcPts val="800"/>
              </a:spcAft>
              <a:buClr>
                <a:srgbClr val="5D758B"/>
              </a:buCl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“Would certainly aid my development and help with contouring.” </a:t>
            </a:r>
          </a:p>
          <a:p>
            <a:pPr>
              <a:lnSpc>
                <a:spcPct val="115000"/>
              </a:lnSpc>
              <a:spcAft>
                <a:spcPts val="800"/>
              </a:spcAft>
              <a:buClr>
                <a:srgbClr val="5D758B"/>
              </a:buCl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Learners recognised direct applicability to treatment planning and delineation. </a:t>
            </a:r>
          </a:p>
          <a:p>
            <a:pPr marL="457200" indent="-457200">
              <a:lnSpc>
                <a:spcPct val="115000"/>
              </a:lnSpc>
              <a:spcAft>
                <a:spcPts val="800"/>
              </a:spcAft>
              <a:buClr>
                <a:srgbClr val="5D758B"/>
              </a:buClr>
              <a:buFont typeface="Arial" panose="020B0604020202020204" pitchFamily="34" charset="0"/>
              <a:buChar char="•"/>
            </a:pPr>
            <a:r>
              <a:rPr lang="en-GB" sz="3000" b="1"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Radiology-Oncology Collaboration</a:t>
            </a:r>
            <a:endPar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endParaRPr>
          </a:p>
          <a:p>
            <a:pPr>
              <a:lnSpc>
                <a:spcPct val="115000"/>
              </a:lnSpc>
              <a:spcAft>
                <a:spcPts val="800"/>
              </a:spcAft>
              <a:buClr>
                <a:srgbClr val="5D758B"/>
              </a:buCl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“Helpful having the perspective of both oncology and radiology.” </a:t>
            </a:r>
          </a:p>
          <a:p>
            <a:pPr>
              <a:lnSpc>
                <a:spcPct val="115000"/>
              </a:lnSpc>
              <a:spcAft>
                <a:spcPts val="800"/>
              </a:spcAft>
              <a:buClr>
                <a:srgbClr val="5D758B"/>
              </a:buClr>
            </a:pPr>
            <a:r>
              <a:rPr lang="en-GB" sz="3000" kern="100" dirty="0">
                <a:solidFill>
                  <a:srgbClr val="5D758B"/>
                </a:solidFill>
                <a:effectLst/>
                <a:latin typeface="Montserrat" panose="00000500000000000000" pitchFamily="2" charset="0"/>
                <a:ea typeface="Aptos" panose="020B0004020202020204" pitchFamily="34" charset="0"/>
                <a:cs typeface="Times New Roman" panose="02020603050405020304" pitchFamily="18" charset="0"/>
              </a:rPr>
              <a:t>The multidisciplinary faculty model was repeatedly praised.</a:t>
            </a:r>
          </a:p>
        </p:txBody>
      </p:sp>
      <p:sp>
        <p:nvSpPr>
          <p:cNvPr id="51" name="TextBox 50">
            <a:extLst>
              <a:ext uri="{FF2B5EF4-FFF2-40B4-BE49-F238E27FC236}">
                <a16:creationId xmlns:a16="http://schemas.microsoft.com/office/drawing/2014/main" id="{A6DAEE79-BB9B-5C33-531F-EC75B01AC556}"/>
              </a:ext>
            </a:extLst>
          </p:cNvPr>
          <p:cNvSpPr txBox="1"/>
          <p:nvPr/>
        </p:nvSpPr>
        <p:spPr>
          <a:xfrm>
            <a:off x="20031542" y="33218503"/>
            <a:ext cx="10000729" cy="1046440"/>
          </a:xfrm>
          <a:prstGeom prst="rect">
            <a:avLst/>
          </a:prstGeom>
          <a:noFill/>
        </p:spPr>
        <p:txBody>
          <a:bodyPr wrap="square" rtlCol="0">
            <a:spAutoFit/>
          </a:bodyPr>
          <a:lstStyle/>
          <a:p>
            <a:r>
              <a:rPr lang="en-GB" sz="6200" dirty="0">
                <a:solidFill>
                  <a:srgbClr val="B0E6D4"/>
                </a:solidFill>
                <a:latin typeface="Montserrat SemiBold" panose="00000700000000000000" pitchFamily="2" charset="0"/>
              </a:rPr>
              <a:t>Conclusion</a:t>
            </a:r>
          </a:p>
        </p:txBody>
      </p:sp>
      <p:sp>
        <p:nvSpPr>
          <p:cNvPr id="52" name="TextBox 51">
            <a:extLst>
              <a:ext uri="{FF2B5EF4-FFF2-40B4-BE49-F238E27FC236}">
                <a16:creationId xmlns:a16="http://schemas.microsoft.com/office/drawing/2014/main" id="{89CE489F-9C72-CBA5-CFFE-15FD7C449498}"/>
              </a:ext>
            </a:extLst>
          </p:cNvPr>
          <p:cNvSpPr txBox="1"/>
          <p:nvPr/>
        </p:nvSpPr>
        <p:spPr>
          <a:xfrm>
            <a:off x="20031542" y="34360327"/>
            <a:ext cx="9838938" cy="7948330"/>
          </a:xfrm>
          <a:prstGeom prst="rect">
            <a:avLst/>
          </a:prstGeom>
          <a:noFill/>
        </p:spPr>
        <p:txBody>
          <a:bodyPr wrap="square" rtlCol="0">
            <a:spAutoFit/>
          </a:bodyPr>
          <a:lstStyle/>
          <a:p>
            <a:pPr marL="457200" indent="-457200">
              <a:buClr>
                <a:schemeClr val="bg1"/>
              </a:buClr>
              <a:buFont typeface="Arial" panose="020B0604020202020204" pitchFamily="34" charset="0"/>
              <a:buChar char="•"/>
            </a:pPr>
            <a:r>
              <a:rPr lang="en-GB" sz="3000" b="1"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To our knowledge, this is the only structured, workstation-based radiology training programme for oncologists in the UK.</a:t>
            </a:r>
          </a:p>
          <a:p>
            <a:pPr marL="457200" indent="-457200">
              <a:lnSpc>
                <a:spcPct val="115000"/>
              </a:lnSpc>
              <a:spcAft>
                <a:spcPts val="800"/>
              </a:spcAft>
              <a:buClr>
                <a:schemeClr val="bg1"/>
              </a:buClr>
              <a:buFont typeface="Arial" panose="020B0604020202020204" pitchFamily="34" charset="0"/>
              <a:buChar char="•"/>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 A structured workstation-based radiology programme successfully addressed a recognised gap in oncology training. </a:t>
            </a:r>
          </a:p>
          <a:p>
            <a:pPr marL="457200" indent="-457200">
              <a:lnSpc>
                <a:spcPct val="115000"/>
              </a:lnSpc>
              <a:spcAft>
                <a:spcPts val="800"/>
              </a:spcAft>
              <a:buClr>
                <a:schemeClr val="bg1"/>
              </a:buClr>
              <a:buFont typeface="Arial" panose="020B0604020202020204" pitchFamily="34" charset="0"/>
              <a:buChar char="•"/>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 Evaluation across five teaching events demonstrated sustained learner engagement and positive educational outcomes. </a:t>
            </a:r>
          </a:p>
          <a:p>
            <a:pPr marL="457200" indent="-457200">
              <a:lnSpc>
                <a:spcPct val="115000"/>
              </a:lnSpc>
              <a:spcAft>
                <a:spcPts val="800"/>
              </a:spcAft>
              <a:buClr>
                <a:schemeClr val="bg1"/>
              </a:buClr>
              <a:buFont typeface="Arial" panose="020B0604020202020204" pitchFamily="34" charset="0"/>
              <a:buChar char="•"/>
            </a:pPr>
            <a:r>
              <a:rPr lang="en-GB" sz="3000" kern="1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 Participants reported improved confidence in image interpretation, anatomy recognition, PACS utilisation and radiotherapy planning. </a:t>
            </a:r>
          </a:p>
          <a:p>
            <a:pPr marL="457200" indent="-457200">
              <a:buClr>
                <a:schemeClr val="bg1"/>
              </a:buClr>
              <a:buFont typeface="Arial" panose="020B0604020202020204" pitchFamily="34" charset="0"/>
              <a:buChar char="•"/>
            </a:pPr>
            <a:r>
              <a:rPr lang="en-GB" sz="3000" dirty="0">
                <a:solidFill>
                  <a:schemeClr val="bg1"/>
                </a:solidFill>
                <a:effectLst/>
                <a:latin typeface="Montserrat" panose="00000500000000000000" pitchFamily="2" charset="0"/>
                <a:ea typeface="Aptos" panose="020B0004020202020204" pitchFamily="34" charset="0"/>
                <a:cs typeface="Times New Roman" panose="02020603050405020304" pitchFamily="18" charset="0"/>
              </a:rPr>
              <a:t> The programme offers a scalable and transferable model that could be adopted more widely within Clinical Oncology training</a:t>
            </a:r>
            <a:endParaRPr lang="en-GB" sz="3000" dirty="0">
              <a:solidFill>
                <a:schemeClr val="bg1"/>
              </a:solidFill>
              <a:latin typeface="Montserrat" panose="00000500000000000000" pitchFamily="2" charset="0"/>
            </a:endParaRPr>
          </a:p>
        </p:txBody>
      </p:sp>
      <p:pic>
        <p:nvPicPr>
          <p:cNvPr id="54" name="Picture 53">
            <a:extLst>
              <a:ext uri="{FF2B5EF4-FFF2-40B4-BE49-F238E27FC236}">
                <a16:creationId xmlns:a16="http://schemas.microsoft.com/office/drawing/2014/main" id="{5D285263-B4FA-5E70-E8C1-A3CEB12D9E57}"/>
              </a:ext>
            </a:extLst>
          </p:cNvPr>
          <p:cNvPicPr>
            <a:picLocks noChangeAspect="1"/>
          </p:cNvPicPr>
          <p:nvPr/>
        </p:nvPicPr>
        <p:blipFill>
          <a:blip r:embed="rId8"/>
          <a:stretch>
            <a:fillRect/>
          </a:stretch>
        </p:blipFill>
        <p:spPr>
          <a:xfrm>
            <a:off x="24190" y="5843894"/>
            <a:ext cx="6365700" cy="2467376"/>
          </a:xfrm>
          <a:prstGeom prst="rect">
            <a:avLst/>
          </a:prstGeom>
        </p:spPr>
      </p:pic>
      <p:pic>
        <p:nvPicPr>
          <p:cNvPr id="56" name="Picture 55">
            <a:extLst>
              <a:ext uri="{FF2B5EF4-FFF2-40B4-BE49-F238E27FC236}">
                <a16:creationId xmlns:a16="http://schemas.microsoft.com/office/drawing/2014/main" id="{B66347B2-EC20-4C52-F9EA-1B4539E3A1B7}"/>
              </a:ext>
            </a:extLst>
          </p:cNvPr>
          <p:cNvPicPr>
            <a:picLocks noChangeAspect="1"/>
          </p:cNvPicPr>
          <p:nvPr/>
        </p:nvPicPr>
        <p:blipFill>
          <a:blip r:embed="rId9"/>
          <a:stretch>
            <a:fillRect/>
          </a:stretch>
        </p:blipFill>
        <p:spPr>
          <a:xfrm>
            <a:off x="-787" y="377822"/>
            <a:ext cx="6365700" cy="2086536"/>
          </a:xfrm>
          <a:prstGeom prst="rect">
            <a:avLst/>
          </a:prstGeom>
        </p:spPr>
      </p:pic>
      <p:pic>
        <p:nvPicPr>
          <p:cNvPr id="60" name="Picture 59">
            <a:extLst>
              <a:ext uri="{FF2B5EF4-FFF2-40B4-BE49-F238E27FC236}">
                <a16:creationId xmlns:a16="http://schemas.microsoft.com/office/drawing/2014/main" id="{B909A34E-CDF8-67F8-DC26-68C4AC7048BD}"/>
              </a:ext>
            </a:extLst>
          </p:cNvPr>
          <p:cNvPicPr>
            <a:picLocks noChangeAspect="1"/>
          </p:cNvPicPr>
          <p:nvPr/>
        </p:nvPicPr>
        <p:blipFill>
          <a:blip r:embed="rId10"/>
          <a:stretch>
            <a:fillRect/>
          </a:stretch>
        </p:blipFill>
        <p:spPr>
          <a:xfrm>
            <a:off x="-787" y="2826640"/>
            <a:ext cx="6365700" cy="2654488"/>
          </a:xfrm>
          <a:prstGeom prst="rect">
            <a:avLst/>
          </a:prstGeom>
        </p:spPr>
      </p:pic>
      <p:pic>
        <p:nvPicPr>
          <p:cNvPr id="4" name="Picture 3">
            <a:extLst>
              <a:ext uri="{FF2B5EF4-FFF2-40B4-BE49-F238E27FC236}">
                <a16:creationId xmlns:a16="http://schemas.microsoft.com/office/drawing/2014/main" id="{72F9348A-C707-F66B-CBD7-1166BFED627C}"/>
              </a:ext>
            </a:extLst>
          </p:cNvPr>
          <p:cNvPicPr>
            <a:picLocks noChangeAspect="1"/>
          </p:cNvPicPr>
          <p:nvPr/>
        </p:nvPicPr>
        <p:blipFill>
          <a:blip r:embed="rId11"/>
          <a:stretch>
            <a:fillRect/>
          </a:stretch>
        </p:blipFill>
        <p:spPr>
          <a:xfrm>
            <a:off x="11743734" y="29061121"/>
            <a:ext cx="7144309" cy="4058346"/>
          </a:xfrm>
          <a:prstGeom prst="rect">
            <a:avLst/>
          </a:prstGeom>
        </p:spPr>
      </p:pic>
      <p:pic>
        <p:nvPicPr>
          <p:cNvPr id="6" name="Picture 5">
            <a:extLst>
              <a:ext uri="{FF2B5EF4-FFF2-40B4-BE49-F238E27FC236}">
                <a16:creationId xmlns:a16="http://schemas.microsoft.com/office/drawing/2014/main" id="{CA7C520C-872C-ED8A-CDF2-89C6B63922FE}"/>
              </a:ext>
            </a:extLst>
          </p:cNvPr>
          <p:cNvPicPr>
            <a:picLocks noChangeAspect="1"/>
          </p:cNvPicPr>
          <p:nvPr/>
        </p:nvPicPr>
        <p:blipFill>
          <a:blip r:embed="rId12"/>
          <a:stretch>
            <a:fillRect/>
          </a:stretch>
        </p:blipFill>
        <p:spPr>
          <a:xfrm>
            <a:off x="20867308" y="17299679"/>
            <a:ext cx="7767746" cy="4878663"/>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CD5FB77FE4BC4CA6D1C5A266A00102" ma:contentTypeVersion="22" ma:contentTypeDescription="Create a new document." ma:contentTypeScope="" ma:versionID="ebcf6f4c8d654353ec37cfa2a5efafbe">
  <xsd:schema xmlns:xsd="http://www.w3.org/2001/XMLSchema" xmlns:xs="http://www.w3.org/2001/XMLSchema" xmlns:p="http://schemas.microsoft.com/office/2006/metadata/properties" xmlns:ns1="http://schemas.microsoft.com/sharepoint/v3" xmlns:ns2="3eb87403-1fc9-48de-8c5d-458c47310025" xmlns:ns3="6a484cfe-5ba1-422c-87c4-f1b6b2403152" targetNamespace="http://schemas.microsoft.com/office/2006/metadata/properties" ma:root="true" ma:fieldsID="dcc8c153bb44c1d1f2a7fe282cb04999" ns1:_="" ns2:_="" ns3:_="">
    <xsd:import namespace="http://schemas.microsoft.com/sharepoint/v3"/>
    <xsd:import namespace="3eb87403-1fc9-48de-8c5d-458c47310025"/>
    <xsd:import namespace="6a484cfe-5ba1-422c-87c4-f1b6b240315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ServiceDateTaken"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eb87403-1fc9-48de-8c5d-458c473100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484cfe-5ba1-422c-87c4-f1b6b240315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06c45c4-fff0-4a01-9188-12b0f3ddc9ad}" ma:internalName="TaxCatchAll" ma:showField="CatchAllData" ma:web="6a484cfe-5ba1-422c-87c4-f1b6b24031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3eb87403-1fc9-48de-8c5d-458c47310025">
      <Terms xmlns="http://schemas.microsoft.com/office/infopath/2007/PartnerControls"/>
    </lcf76f155ced4ddcb4097134ff3c332f>
    <_ip_UnifiedCompliancePolicyProperties xmlns="http://schemas.microsoft.com/sharepoint/v3" xsi:nil="true"/>
    <TaxCatchAll xmlns="6a484cfe-5ba1-422c-87c4-f1b6b2403152" xsi:nil="true"/>
  </documentManagement>
</p:properties>
</file>

<file path=customXml/itemProps1.xml><?xml version="1.0" encoding="utf-8"?>
<ds:datastoreItem xmlns:ds="http://schemas.openxmlformats.org/officeDocument/2006/customXml" ds:itemID="{CCABD769-6FAA-4174-897A-7CDB0AD98393}"/>
</file>

<file path=customXml/itemProps2.xml><?xml version="1.0" encoding="utf-8"?>
<ds:datastoreItem xmlns:ds="http://schemas.openxmlformats.org/officeDocument/2006/customXml" ds:itemID="{8CA9A56C-9655-40DD-A44E-D0DD4AE4EC99}"/>
</file>

<file path=customXml/itemProps3.xml><?xml version="1.0" encoding="utf-8"?>
<ds:datastoreItem xmlns:ds="http://schemas.openxmlformats.org/officeDocument/2006/customXml" ds:itemID="{1D470719-CFB3-4B0A-9582-44925E31EA78}"/>
</file>

<file path=docProps/app.xml><?xml version="1.0" encoding="utf-8"?>
<Properties xmlns="http://schemas.openxmlformats.org/officeDocument/2006/extended-properties" xmlns:vt="http://schemas.openxmlformats.org/officeDocument/2006/docPropsVTypes">
  <TotalTime>2007</TotalTime>
  <Words>688</Words>
  <Application>Microsoft Office PowerPoint</Application>
  <PresentationFormat>Custom</PresentationFormat>
  <Paragraphs>89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Montserrat Medium</vt:lpstr>
      <vt:lpstr>Montserrat</vt:lpstr>
      <vt:lpstr>Arial</vt:lpstr>
      <vt:lpstr>Montserrat SemiBold</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 Hussnain (VCC - Clinical oncology)</dc:creator>
  <cp:lastModifiedBy>Ali Hussnain (ABM - Clinical oncology)</cp:lastModifiedBy>
  <cp:revision>26</cp:revision>
  <dcterms:modified xsi:type="dcterms:W3CDTF">2026-09-01T13:51:17Z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0x0101004BCD5FB77FE4BC4CA6D1C5A266A00102</vt:lpwstr>
  </property>
</Properties>
</file>